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 id="2147483652" r:id="rId3"/>
    <p:sldMasterId id="2147483654" r:id="rId4"/>
    <p:sldMasterId id="2147483656" r:id="rId5"/>
  </p:sldMasterIdLst>
  <p:sldIdLst>
    <p:sldId id="256" r:id="rId6"/>
    <p:sldId id="257" r:id="rId7"/>
    <p:sldId id="258" r:id="rId8"/>
    <p:sldId id="268" r:id="rId9"/>
    <p:sldId id="264" r:id="rId10"/>
    <p:sldId id="259" r:id="rId11"/>
    <p:sldId id="260" r:id="rId12"/>
    <p:sldId id="262" r:id="rId13"/>
    <p:sldId id="263" r:id="rId14"/>
    <p:sldId id="265" r:id="rId15"/>
    <p:sldId id="266" r:id="rId16"/>
    <p:sldId id="267" r:id="rId17"/>
    <p:sldId id="261" r:id="rId18"/>
  </p:sldIdLst>
  <p:sldSz cx="8640763" cy="6483350"/>
  <p:notesSz cx="6858000" cy="9144000"/>
  <p:defaultTextStyle>
    <a:defPPr>
      <a:defRPr lang="en-US"/>
    </a:defPPr>
    <a:lvl1pPr marL="0" algn="l" defTabSz="432100" rtl="0" eaLnBrk="1" latinLnBrk="0" hangingPunct="1">
      <a:defRPr sz="1700" kern="1200">
        <a:solidFill>
          <a:schemeClr val="tx1"/>
        </a:solidFill>
        <a:latin typeface="+mn-lt"/>
        <a:ea typeface="+mn-ea"/>
        <a:cs typeface="+mn-cs"/>
      </a:defRPr>
    </a:lvl1pPr>
    <a:lvl2pPr marL="432100" algn="l" defTabSz="432100" rtl="0" eaLnBrk="1" latinLnBrk="0" hangingPunct="1">
      <a:defRPr sz="1700" kern="1200">
        <a:solidFill>
          <a:schemeClr val="tx1"/>
        </a:solidFill>
        <a:latin typeface="+mn-lt"/>
        <a:ea typeface="+mn-ea"/>
        <a:cs typeface="+mn-cs"/>
      </a:defRPr>
    </a:lvl2pPr>
    <a:lvl3pPr marL="864199" algn="l" defTabSz="432100" rtl="0" eaLnBrk="1" latinLnBrk="0" hangingPunct="1">
      <a:defRPr sz="1700" kern="1200">
        <a:solidFill>
          <a:schemeClr val="tx1"/>
        </a:solidFill>
        <a:latin typeface="+mn-lt"/>
        <a:ea typeface="+mn-ea"/>
        <a:cs typeface="+mn-cs"/>
      </a:defRPr>
    </a:lvl3pPr>
    <a:lvl4pPr marL="1296299" algn="l" defTabSz="432100" rtl="0" eaLnBrk="1" latinLnBrk="0" hangingPunct="1">
      <a:defRPr sz="1700" kern="1200">
        <a:solidFill>
          <a:schemeClr val="tx1"/>
        </a:solidFill>
        <a:latin typeface="+mn-lt"/>
        <a:ea typeface="+mn-ea"/>
        <a:cs typeface="+mn-cs"/>
      </a:defRPr>
    </a:lvl4pPr>
    <a:lvl5pPr marL="1728399" algn="l" defTabSz="432100" rtl="0" eaLnBrk="1" latinLnBrk="0" hangingPunct="1">
      <a:defRPr sz="1700" kern="1200">
        <a:solidFill>
          <a:schemeClr val="tx1"/>
        </a:solidFill>
        <a:latin typeface="+mn-lt"/>
        <a:ea typeface="+mn-ea"/>
        <a:cs typeface="+mn-cs"/>
      </a:defRPr>
    </a:lvl5pPr>
    <a:lvl6pPr marL="2160499" algn="l" defTabSz="432100" rtl="0" eaLnBrk="1" latinLnBrk="0" hangingPunct="1">
      <a:defRPr sz="1700" kern="1200">
        <a:solidFill>
          <a:schemeClr val="tx1"/>
        </a:solidFill>
        <a:latin typeface="+mn-lt"/>
        <a:ea typeface="+mn-ea"/>
        <a:cs typeface="+mn-cs"/>
      </a:defRPr>
    </a:lvl6pPr>
    <a:lvl7pPr marL="2592598" algn="l" defTabSz="432100" rtl="0" eaLnBrk="1" latinLnBrk="0" hangingPunct="1">
      <a:defRPr sz="1700" kern="1200">
        <a:solidFill>
          <a:schemeClr val="tx1"/>
        </a:solidFill>
        <a:latin typeface="+mn-lt"/>
        <a:ea typeface="+mn-ea"/>
        <a:cs typeface="+mn-cs"/>
      </a:defRPr>
    </a:lvl7pPr>
    <a:lvl8pPr marL="3024698" algn="l" defTabSz="432100" rtl="0" eaLnBrk="1" latinLnBrk="0" hangingPunct="1">
      <a:defRPr sz="1700" kern="1200">
        <a:solidFill>
          <a:schemeClr val="tx1"/>
        </a:solidFill>
        <a:latin typeface="+mn-lt"/>
        <a:ea typeface="+mn-ea"/>
        <a:cs typeface="+mn-cs"/>
      </a:defRPr>
    </a:lvl8pPr>
    <a:lvl9pPr marL="3456798" algn="l" defTabSz="432100" rtl="0" eaLnBrk="1" latinLnBrk="0" hangingPunct="1">
      <a:defRPr sz="1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42">
          <p15:clr>
            <a:srgbClr val="A4A3A4"/>
          </p15:clr>
        </p15:guide>
        <p15:guide id="2" pos="272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napToObjects="1">
      <p:cViewPr varScale="1">
        <p:scale>
          <a:sx n="66" d="100"/>
          <a:sy n="66" d="100"/>
        </p:scale>
        <p:origin x="1408" y="40"/>
      </p:cViewPr>
      <p:guideLst>
        <p:guide orient="horz" pos="2042"/>
        <p:guide pos="272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8057" y="2014041"/>
            <a:ext cx="7344649" cy="1389718"/>
          </a:xfrm>
          <a:prstGeom prst="rect">
            <a:avLst/>
          </a:prstGeom>
        </p:spPr>
        <p:txBody>
          <a:bodyPr lIns="86420" tIns="43210" rIns="86420" bIns="43210"/>
          <a:lstStyle>
            <a:lvl1pPr>
              <a:defRPr>
                <a:solidFill>
                  <a:schemeClr val="bg1"/>
                </a:solidFill>
              </a:defRPr>
            </a:lvl1pPr>
          </a:lstStyle>
          <a:p>
            <a:r>
              <a:rPr lang="en-US"/>
              <a:t>Click to edit Master title style</a:t>
            </a:r>
            <a:endParaRPr lang="en-US" dirty="0"/>
          </a:p>
        </p:txBody>
      </p:sp>
      <p:sp>
        <p:nvSpPr>
          <p:cNvPr id="4" name="Date Placeholder 3"/>
          <p:cNvSpPr>
            <a:spLocks noGrp="1"/>
          </p:cNvSpPr>
          <p:nvPr>
            <p:ph type="dt" sz="half" idx="10"/>
          </p:nvPr>
        </p:nvSpPr>
        <p:spPr>
          <a:xfrm>
            <a:off x="432038" y="6009106"/>
            <a:ext cx="2016178" cy="360000"/>
          </a:xfrm>
          <a:prstGeom prst="rect">
            <a:avLst/>
          </a:prstGeom>
        </p:spPr>
        <p:txBody>
          <a:bodyPr lIns="86420" tIns="43210" rIns="86420" bIns="43210"/>
          <a:lstStyle>
            <a:lvl1pPr algn="l">
              <a:defRPr sz="1200">
                <a:solidFill>
                  <a:schemeClr val="bg1">
                    <a:lumMod val="50000"/>
                  </a:schemeClr>
                </a:solidFill>
              </a:defRPr>
            </a:lvl1pPr>
          </a:lstStyle>
          <a:p>
            <a:fld id="{8619B5AF-F916-7E40-B97F-969D94D9D1D8}" type="datetimeFigureOut">
              <a:rPr lang="en-US" smtClean="0"/>
              <a:pPr/>
              <a:t>3/1/2023</a:t>
            </a:fld>
            <a:endParaRPr lang="en-US" dirty="0"/>
          </a:p>
        </p:txBody>
      </p:sp>
      <p:sp>
        <p:nvSpPr>
          <p:cNvPr id="5" name="Footer Placeholder 4"/>
          <p:cNvSpPr>
            <a:spLocks noGrp="1"/>
          </p:cNvSpPr>
          <p:nvPr>
            <p:ph type="ftr" sz="quarter" idx="11"/>
          </p:nvPr>
        </p:nvSpPr>
        <p:spPr>
          <a:xfrm>
            <a:off x="2952261" y="6009106"/>
            <a:ext cx="2736242" cy="345178"/>
          </a:xfrm>
          <a:prstGeom prst="rect">
            <a:avLst/>
          </a:prstGeom>
        </p:spPr>
        <p:txBody>
          <a:bodyPr lIns="86420" tIns="43210" rIns="86420" bIns="43210"/>
          <a:lstStyle>
            <a:lvl1pPr algn="ctr">
              <a:defRPr sz="1400">
                <a:solidFill>
                  <a:srgbClr val="7F7F7F"/>
                </a:solidFill>
              </a:defRPr>
            </a:lvl1pPr>
          </a:lstStyle>
          <a:p>
            <a:endParaRPr lang="en-US" dirty="0"/>
          </a:p>
        </p:txBody>
      </p:sp>
      <p:sp>
        <p:nvSpPr>
          <p:cNvPr id="6" name="Slide Number Placeholder 5"/>
          <p:cNvSpPr>
            <a:spLocks noGrp="1"/>
          </p:cNvSpPr>
          <p:nvPr>
            <p:ph type="sldNum" sz="quarter" idx="12"/>
          </p:nvPr>
        </p:nvSpPr>
        <p:spPr>
          <a:xfrm>
            <a:off x="6192547" y="6009106"/>
            <a:ext cx="2016178" cy="345178"/>
          </a:xfrm>
          <a:prstGeom prst="rect">
            <a:avLst/>
          </a:prstGeom>
        </p:spPr>
        <p:txBody>
          <a:bodyPr lIns="86420" tIns="43210" rIns="86420" bIns="43210"/>
          <a:lstStyle>
            <a:lvl1pPr algn="r">
              <a:defRPr sz="1200">
                <a:solidFill>
                  <a:srgbClr val="7F7F7F"/>
                </a:solidFill>
              </a:defRPr>
            </a:lvl1pPr>
          </a:lstStyle>
          <a:p>
            <a:fld id="{C256EE4E-AD89-C844-862D-160FD78C1F6D}" type="slidenum">
              <a:rPr lang="en-US" smtClean="0"/>
              <a:pPr/>
              <a:t>‹#›</a:t>
            </a:fld>
            <a:endParaRPr lang="en-US" dirty="0"/>
          </a:p>
        </p:txBody>
      </p:sp>
    </p:spTree>
    <p:extLst>
      <p:ext uri="{BB962C8B-B14F-4D97-AF65-F5344CB8AC3E}">
        <p14:creationId xmlns:p14="http://schemas.microsoft.com/office/powerpoint/2010/main" val="4098448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8057" y="622309"/>
            <a:ext cx="7344649" cy="1389718"/>
          </a:xfrm>
          <a:prstGeom prst="rect">
            <a:avLst/>
          </a:prstGeom>
        </p:spPr>
        <p:txBody>
          <a:bodyPr lIns="86420" tIns="43210" rIns="86420" bIns="43210"/>
          <a:lstStyle/>
          <a:p>
            <a:r>
              <a:rPr lang="en-GB" dirty="0"/>
              <a:t>Click to edit Master title style</a:t>
            </a:r>
            <a:endParaRPr lang="en-US" dirty="0"/>
          </a:p>
        </p:txBody>
      </p:sp>
      <p:sp>
        <p:nvSpPr>
          <p:cNvPr id="3" name="Subtitle 2"/>
          <p:cNvSpPr>
            <a:spLocks noGrp="1"/>
          </p:cNvSpPr>
          <p:nvPr>
            <p:ph type="subTitle" idx="1"/>
          </p:nvPr>
        </p:nvSpPr>
        <p:spPr>
          <a:xfrm>
            <a:off x="1296115" y="2845470"/>
            <a:ext cx="6048534" cy="1656856"/>
          </a:xfrm>
          <a:prstGeom prst="rect">
            <a:avLst/>
          </a:prstGeom>
        </p:spPr>
        <p:txBody>
          <a:bodyPr lIns="86420" tIns="43210" rIns="86420" bIns="43210"/>
          <a:lstStyle>
            <a:lvl1pPr marL="0" indent="0" algn="ctr">
              <a:buNone/>
              <a:defRPr>
                <a:solidFill>
                  <a:schemeClr val="tx1">
                    <a:tint val="75000"/>
                  </a:schemeClr>
                </a:solidFill>
              </a:defRPr>
            </a:lvl1pPr>
            <a:lvl2pPr marL="432100" indent="0" algn="ctr">
              <a:buNone/>
              <a:defRPr>
                <a:solidFill>
                  <a:schemeClr val="tx1">
                    <a:tint val="75000"/>
                  </a:schemeClr>
                </a:solidFill>
              </a:defRPr>
            </a:lvl2pPr>
            <a:lvl3pPr marL="864199" indent="0" algn="ctr">
              <a:buNone/>
              <a:defRPr>
                <a:solidFill>
                  <a:schemeClr val="tx1">
                    <a:tint val="75000"/>
                  </a:schemeClr>
                </a:solidFill>
              </a:defRPr>
            </a:lvl3pPr>
            <a:lvl4pPr marL="1296299" indent="0" algn="ctr">
              <a:buNone/>
              <a:defRPr>
                <a:solidFill>
                  <a:schemeClr val="tx1">
                    <a:tint val="75000"/>
                  </a:schemeClr>
                </a:solidFill>
              </a:defRPr>
            </a:lvl4pPr>
            <a:lvl5pPr marL="1728399" indent="0" algn="ctr">
              <a:buNone/>
              <a:defRPr>
                <a:solidFill>
                  <a:schemeClr val="tx1">
                    <a:tint val="75000"/>
                  </a:schemeClr>
                </a:solidFill>
              </a:defRPr>
            </a:lvl5pPr>
            <a:lvl6pPr marL="2160499" indent="0" algn="ctr">
              <a:buNone/>
              <a:defRPr>
                <a:solidFill>
                  <a:schemeClr val="tx1">
                    <a:tint val="75000"/>
                  </a:schemeClr>
                </a:solidFill>
              </a:defRPr>
            </a:lvl6pPr>
            <a:lvl7pPr marL="2592598" indent="0" algn="ctr">
              <a:buNone/>
              <a:defRPr>
                <a:solidFill>
                  <a:schemeClr val="tx1">
                    <a:tint val="75000"/>
                  </a:schemeClr>
                </a:solidFill>
              </a:defRPr>
            </a:lvl7pPr>
            <a:lvl8pPr marL="3024698" indent="0" algn="ctr">
              <a:buNone/>
              <a:defRPr>
                <a:solidFill>
                  <a:schemeClr val="tx1">
                    <a:tint val="75000"/>
                  </a:schemeClr>
                </a:solidFill>
              </a:defRPr>
            </a:lvl8pPr>
            <a:lvl9pPr marL="3456798"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2109589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8057" y="622309"/>
            <a:ext cx="7344649" cy="1389718"/>
          </a:xfrm>
          <a:prstGeom prst="rect">
            <a:avLst/>
          </a:prstGeom>
        </p:spPr>
        <p:txBody>
          <a:bodyPr lIns="86420" tIns="43210" rIns="86420" bIns="43210"/>
          <a:lstStyle/>
          <a:p>
            <a:r>
              <a:rPr lang="en-GB" dirty="0"/>
              <a:t>Click to edit Master title style</a:t>
            </a:r>
            <a:endParaRPr lang="en-US" dirty="0"/>
          </a:p>
        </p:txBody>
      </p:sp>
      <p:sp>
        <p:nvSpPr>
          <p:cNvPr id="3" name="Subtitle 2"/>
          <p:cNvSpPr>
            <a:spLocks noGrp="1"/>
          </p:cNvSpPr>
          <p:nvPr>
            <p:ph type="subTitle" idx="1"/>
          </p:nvPr>
        </p:nvSpPr>
        <p:spPr>
          <a:xfrm>
            <a:off x="1296115" y="2845470"/>
            <a:ext cx="6048534" cy="1656856"/>
          </a:xfrm>
          <a:prstGeom prst="rect">
            <a:avLst/>
          </a:prstGeom>
        </p:spPr>
        <p:txBody>
          <a:bodyPr lIns="86420" tIns="43210" rIns="86420" bIns="43210"/>
          <a:lstStyle>
            <a:lvl1pPr marL="0" indent="0" algn="ctr">
              <a:buNone/>
              <a:defRPr>
                <a:solidFill>
                  <a:schemeClr val="tx1">
                    <a:tint val="75000"/>
                  </a:schemeClr>
                </a:solidFill>
              </a:defRPr>
            </a:lvl1pPr>
            <a:lvl2pPr marL="432100" indent="0" algn="ctr">
              <a:buNone/>
              <a:defRPr>
                <a:solidFill>
                  <a:schemeClr val="tx1">
                    <a:tint val="75000"/>
                  </a:schemeClr>
                </a:solidFill>
              </a:defRPr>
            </a:lvl2pPr>
            <a:lvl3pPr marL="864199" indent="0" algn="ctr">
              <a:buNone/>
              <a:defRPr>
                <a:solidFill>
                  <a:schemeClr val="tx1">
                    <a:tint val="75000"/>
                  </a:schemeClr>
                </a:solidFill>
              </a:defRPr>
            </a:lvl3pPr>
            <a:lvl4pPr marL="1296299" indent="0" algn="ctr">
              <a:buNone/>
              <a:defRPr>
                <a:solidFill>
                  <a:schemeClr val="tx1">
                    <a:tint val="75000"/>
                  </a:schemeClr>
                </a:solidFill>
              </a:defRPr>
            </a:lvl4pPr>
            <a:lvl5pPr marL="1728399" indent="0" algn="ctr">
              <a:buNone/>
              <a:defRPr>
                <a:solidFill>
                  <a:schemeClr val="tx1">
                    <a:tint val="75000"/>
                  </a:schemeClr>
                </a:solidFill>
              </a:defRPr>
            </a:lvl5pPr>
            <a:lvl6pPr marL="2160499" indent="0" algn="ctr">
              <a:buNone/>
              <a:defRPr>
                <a:solidFill>
                  <a:schemeClr val="tx1">
                    <a:tint val="75000"/>
                  </a:schemeClr>
                </a:solidFill>
              </a:defRPr>
            </a:lvl6pPr>
            <a:lvl7pPr marL="2592598" indent="0" algn="ctr">
              <a:buNone/>
              <a:defRPr>
                <a:solidFill>
                  <a:schemeClr val="tx1">
                    <a:tint val="75000"/>
                  </a:schemeClr>
                </a:solidFill>
              </a:defRPr>
            </a:lvl7pPr>
            <a:lvl8pPr marL="3024698" indent="0" algn="ctr">
              <a:buNone/>
              <a:defRPr>
                <a:solidFill>
                  <a:schemeClr val="tx1">
                    <a:tint val="75000"/>
                  </a:schemeClr>
                </a:solidFill>
              </a:defRPr>
            </a:lvl8pPr>
            <a:lvl9pPr marL="3456798"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3428255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8057" y="622309"/>
            <a:ext cx="7344649" cy="1389718"/>
          </a:xfrm>
          <a:prstGeom prst="rect">
            <a:avLst/>
          </a:prstGeom>
        </p:spPr>
        <p:txBody>
          <a:bodyPr lIns="86420" tIns="43210" rIns="86420" bIns="43210"/>
          <a:lstStyle/>
          <a:p>
            <a:r>
              <a:rPr lang="en-GB" dirty="0"/>
              <a:t>Click to edit Master title style</a:t>
            </a:r>
            <a:endParaRPr lang="en-US" dirty="0"/>
          </a:p>
        </p:txBody>
      </p:sp>
      <p:sp>
        <p:nvSpPr>
          <p:cNvPr id="3" name="Subtitle 2"/>
          <p:cNvSpPr>
            <a:spLocks noGrp="1"/>
          </p:cNvSpPr>
          <p:nvPr>
            <p:ph type="subTitle" idx="1"/>
          </p:nvPr>
        </p:nvSpPr>
        <p:spPr>
          <a:xfrm>
            <a:off x="1296115" y="2845470"/>
            <a:ext cx="6048534" cy="1656856"/>
          </a:xfrm>
          <a:prstGeom prst="rect">
            <a:avLst/>
          </a:prstGeom>
        </p:spPr>
        <p:txBody>
          <a:bodyPr lIns="86420" tIns="43210" rIns="86420" bIns="43210"/>
          <a:lstStyle>
            <a:lvl1pPr marL="0" indent="0" algn="ctr">
              <a:buNone/>
              <a:defRPr>
                <a:solidFill>
                  <a:schemeClr val="tx1">
                    <a:tint val="75000"/>
                  </a:schemeClr>
                </a:solidFill>
              </a:defRPr>
            </a:lvl1pPr>
            <a:lvl2pPr marL="432100" indent="0" algn="ctr">
              <a:buNone/>
              <a:defRPr>
                <a:solidFill>
                  <a:schemeClr val="tx1">
                    <a:tint val="75000"/>
                  </a:schemeClr>
                </a:solidFill>
              </a:defRPr>
            </a:lvl2pPr>
            <a:lvl3pPr marL="864199" indent="0" algn="ctr">
              <a:buNone/>
              <a:defRPr>
                <a:solidFill>
                  <a:schemeClr val="tx1">
                    <a:tint val="75000"/>
                  </a:schemeClr>
                </a:solidFill>
              </a:defRPr>
            </a:lvl3pPr>
            <a:lvl4pPr marL="1296299" indent="0" algn="ctr">
              <a:buNone/>
              <a:defRPr>
                <a:solidFill>
                  <a:schemeClr val="tx1">
                    <a:tint val="75000"/>
                  </a:schemeClr>
                </a:solidFill>
              </a:defRPr>
            </a:lvl4pPr>
            <a:lvl5pPr marL="1728399" indent="0" algn="ctr">
              <a:buNone/>
              <a:defRPr>
                <a:solidFill>
                  <a:schemeClr val="tx1">
                    <a:tint val="75000"/>
                  </a:schemeClr>
                </a:solidFill>
              </a:defRPr>
            </a:lvl5pPr>
            <a:lvl6pPr marL="2160499" indent="0" algn="ctr">
              <a:buNone/>
              <a:defRPr>
                <a:solidFill>
                  <a:schemeClr val="tx1">
                    <a:tint val="75000"/>
                  </a:schemeClr>
                </a:solidFill>
              </a:defRPr>
            </a:lvl6pPr>
            <a:lvl7pPr marL="2592598" indent="0" algn="ctr">
              <a:buNone/>
              <a:defRPr>
                <a:solidFill>
                  <a:schemeClr val="tx1">
                    <a:tint val="75000"/>
                  </a:schemeClr>
                </a:solidFill>
              </a:defRPr>
            </a:lvl7pPr>
            <a:lvl8pPr marL="3024698" indent="0" algn="ctr">
              <a:buNone/>
              <a:defRPr>
                <a:solidFill>
                  <a:schemeClr val="tx1">
                    <a:tint val="75000"/>
                  </a:schemeClr>
                </a:solidFill>
              </a:defRPr>
            </a:lvl8pPr>
            <a:lvl9pPr marL="3456798"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1907997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8057" y="622309"/>
            <a:ext cx="7344649" cy="1389718"/>
          </a:xfrm>
          <a:prstGeom prst="rect">
            <a:avLst/>
          </a:prstGeom>
        </p:spPr>
        <p:txBody>
          <a:bodyPr lIns="86420" tIns="43210" rIns="86420" bIns="43210"/>
          <a:lstStyle/>
          <a:p>
            <a:r>
              <a:rPr lang="en-GB" dirty="0"/>
              <a:t>Click to edit Master title style</a:t>
            </a:r>
            <a:endParaRPr lang="en-US" dirty="0"/>
          </a:p>
        </p:txBody>
      </p:sp>
      <p:sp>
        <p:nvSpPr>
          <p:cNvPr id="3" name="Subtitle 2"/>
          <p:cNvSpPr>
            <a:spLocks noGrp="1"/>
          </p:cNvSpPr>
          <p:nvPr>
            <p:ph type="subTitle" idx="1"/>
          </p:nvPr>
        </p:nvSpPr>
        <p:spPr>
          <a:xfrm>
            <a:off x="1296115" y="2845470"/>
            <a:ext cx="6048534" cy="1656856"/>
          </a:xfrm>
          <a:prstGeom prst="rect">
            <a:avLst/>
          </a:prstGeom>
        </p:spPr>
        <p:txBody>
          <a:bodyPr lIns="86420" tIns="43210" rIns="86420" bIns="43210"/>
          <a:lstStyle>
            <a:lvl1pPr marL="0" indent="0" algn="ctr">
              <a:buNone/>
              <a:defRPr>
                <a:solidFill>
                  <a:schemeClr val="tx1">
                    <a:tint val="75000"/>
                  </a:schemeClr>
                </a:solidFill>
              </a:defRPr>
            </a:lvl1pPr>
            <a:lvl2pPr marL="432100" indent="0" algn="ctr">
              <a:buNone/>
              <a:defRPr>
                <a:solidFill>
                  <a:schemeClr val="tx1">
                    <a:tint val="75000"/>
                  </a:schemeClr>
                </a:solidFill>
              </a:defRPr>
            </a:lvl2pPr>
            <a:lvl3pPr marL="864199" indent="0" algn="ctr">
              <a:buNone/>
              <a:defRPr>
                <a:solidFill>
                  <a:schemeClr val="tx1">
                    <a:tint val="75000"/>
                  </a:schemeClr>
                </a:solidFill>
              </a:defRPr>
            </a:lvl3pPr>
            <a:lvl4pPr marL="1296299" indent="0" algn="ctr">
              <a:buNone/>
              <a:defRPr>
                <a:solidFill>
                  <a:schemeClr val="tx1">
                    <a:tint val="75000"/>
                  </a:schemeClr>
                </a:solidFill>
              </a:defRPr>
            </a:lvl4pPr>
            <a:lvl5pPr marL="1728399" indent="0" algn="ctr">
              <a:buNone/>
              <a:defRPr>
                <a:solidFill>
                  <a:schemeClr val="tx1">
                    <a:tint val="75000"/>
                  </a:schemeClr>
                </a:solidFill>
              </a:defRPr>
            </a:lvl5pPr>
            <a:lvl6pPr marL="2160499" indent="0" algn="ctr">
              <a:buNone/>
              <a:defRPr>
                <a:solidFill>
                  <a:schemeClr val="tx1">
                    <a:tint val="75000"/>
                  </a:schemeClr>
                </a:solidFill>
              </a:defRPr>
            </a:lvl6pPr>
            <a:lvl7pPr marL="2592598" indent="0" algn="ctr">
              <a:buNone/>
              <a:defRPr>
                <a:solidFill>
                  <a:schemeClr val="tx1">
                    <a:tint val="75000"/>
                  </a:schemeClr>
                </a:solidFill>
              </a:defRPr>
            </a:lvl7pPr>
            <a:lvl8pPr marL="3024698" indent="0" algn="ctr">
              <a:buNone/>
              <a:defRPr>
                <a:solidFill>
                  <a:schemeClr val="tx1">
                    <a:tint val="75000"/>
                  </a:schemeClr>
                </a:solidFill>
              </a:defRPr>
            </a:lvl8pPr>
            <a:lvl9pPr marL="3456798"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37894155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07" y="0"/>
            <a:ext cx="8620028" cy="6468061"/>
          </a:xfrm>
          <a:prstGeom prst="rect">
            <a:avLst/>
          </a:prstGeom>
        </p:spPr>
      </p:pic>
    </p:spTree>
    <p:extLst>
      <p:ext uri="{BB962C8B-B14F-4D97-AF65-F5344CB8AC3E}">
        <p14:creationId xmlns:p14="http://schemas.microsoft.com/office/powerpoint/2010/main" val="2409138033"/>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432100" rtl="0" eaLnBrk="1" latinLnBrk="0" hangingPunct="1">
        <a:spcBef>
          <a:spcPct val="0"/>
        </a:spcBef>
        <a:buNone/>
        <a:defRPr sz="4200" kern="1200">
          <a:solidFill>
            <a:schemeClr val="tx1"/>
          </a:solidFill>
          <a:latin typeface="+mj-lt"/>
          <a:ea typeface="+mj-ea"/>
          <a:cs typeface="+mj-cs"/>
        </a:defRPr>
      </a:lvl1pPr>
    </p:titleStyle>
    <p:bodyStyle>
      <a:lvl1pPr marL="324075" indent="-324075" algn="l" defTabSz="432100" rtl="0" eaLnBrk="1" latinLnBrk="0" hangingPunct="1">
        <a:spcBef>
          <a:spcPct val="20000"/>
        </a:spcBef>
        <a:buFont typeface="Arial"/>
        <a:buChar char="•"/>
        <a:defRPr sz="3000" kern="1200">
          <a:solidFill>
            <a:schemeClr val="tx1"/>
          </a:solidFill>
          <a:latin typeface="+mn-lt"/>
          <a:ea typeface="+mn-ea"/>
          <a:cs typeface="+mn-cs"/>
        </a:defRPr>
      </a:lvl1pPr>
      <a:lvl2pPr marL="702162" indent="-270062" algn="l" defTabSz="432100" rtl="0" eaLnBrk="1" latinLnBrk="0" hangingPunct="1">
        <a:spcBef>
          <a:spcPct val="20000"/>
        </a:spcBef>
        <a:buFont typeface="Arial"/>
        <a:buChar char="–"/>
        <a:defRPr sz="2600" kern="1200">
          <a:solidFill>
            <a:schemeClr val="tx1"/>
          </a:solidFill>
          <a:latin typeface="+mn-lt"/>
          <a:ea typeface="+mn-ea"/>
          <a:cs typeface="+mn-cs"/>
        </a:defRPr>
      </a:lvl2pPr>
      <a:lvl3pPr marL="1080249" indent="-216050" algn="l" defTabSz="432100" rtl="0" eaLnBrk="1" latinLnBrk="0" hangingPunct="1">
        <a:spcBef>
          <a:spcPct val="20000"/>
        </a:spcBef>
        <a:buFont typeface="Arial"/>
        <a:buChar char="•"/>
        <a:defRPr sz="2300" kern="1200">
          <a:solidFill>
            <a:schemeClr val="tx1"/>
          </a:solidFill>
          <a:latin typeface="+mn-lt"/>
          <a:ea typeface="+mn-ea"/>
          <a:cs typeface="+mn-cs"/>
        </a:defRPr>
      </a:lvl3pPr>
      <a:lvl4pPr marL="1512349" indent="-216050" algn="l" defTabSz="432100" rtl="0" eaLnBrk="1" latinLnBrk="0" hangingPunct="1">
        <a:spcBef>
          <a:spcPct val="20000"/>
        </a:spcBef>
        <a:buFont typeface="Arial"/>
        <a:buChar char="–"/>
        <a:defRPr sz="1900" kern="1200">
          <a:solidFill>
            <a:schemeClr val="tx1"/>
          </a:solidFill>
          <a:latin typeface="+mn-lt"/>
          <a:ea typeface="+mn-ea"/>
          <a:cs typeface="+mn-cs"/>
        </a:defRPr>
      </a:lvl4pPr>
      <a:lvl5pPr marL="1944449" indent="-216050" algn="l" defTabSz="432100" rtl="0" eaLnBrk="1" latinLnBrk="0" hangingPunct="1">
        <a:spcBef>
          <a:spcPct val="20000"/>
        </a:spcBef>
        <a:buFont typeface="Arial"/>
        <a:buChar char="»"/>
        <a:defRPr sz="1900" kern="1200">
          <a:solidFill>
            <a:schemeClr val="tx1"/>
          </a:solidFill>
          <a:latin typeface="+mn-lt"/>
          <a:ea typeface="+mn-ea"/>
          <a:cs typeface="+mn-cs"/>
        </a:defRPr>
      </a:lvl5pPr>
      <a:lvl6pPr marL="2376548" indent="-216050" algn="l" defTabSz="432100" rtl="0" eaLnBrk="1" latinLnBrk="0" hangingPunct="1">
        <a:spcBef>
          <a:spcPct val="20000"/>
        </a:spcBef>
        <a:buFont typeface="Arial"/>
        <a:buChar char="•"/>
        <a:defRPr sz="1900" kern="1200">
          <a:solidFill>
            <a:schemeClr val="tx1"/>
          </a:solidFill>
          <a:latin typeface="+mn-lt"/>
          <a:ea typeface="+mn-ea"/>
          <a:cs typeface="+mn-cs"/>
        </a:defRPr>
      </a:lvl6pPr>
      <a:lvl7pPr marL="2808648" indent="-216050" algn="l" defTabSz="432100" rtl="0" eaLnBrk="1" latinLnBrk="0" hangingPunct="1">
        <a:spcBef>
          <a:spcPct val="20000"/>
        </a:spcBef>
        <a:buFont typeface="Arial"/>
        <a:buChar char="•"/>
        <a:defRPr sz="1900" kern="1200">
          <a:solidFill>
            <a:schemeClr val="tx1"/>
          </a:solidFill>
          <a:latin typeface="+mn-lt"/>
          <a:ea typeface="+mn-ea"/>
          <a:cs typeface="+mn-cs"/>
        </a:defRPr>
      </a:lvl7pPr>
      <a:lvl8pPr marL="3240748" indent="-216050" algn="l" defTabSz="432100" rtl="0" eaLnBrk="1" latinLnBrk="0" hangingPunct="1">
        <a:spcBef>
          <a:spcPct val="20000"/>
        </a:spcBef>
        <a:buFont typeface="Arial"/>
        <a:buChar char="•"/>
        <a:defRPr sz="1900" kern="1200">
          <a:solidFill>
            <a:schemeClr val="tx1"/>
          </a:solidFill>
          <a:latin typeface="+mn-lt"/>
          <a:ea typeface="+mn-ea"/>
          <a:cs typeface="+mn-cs"/>
        </a:defRPr>
      </a:lvl8pPr>
      <a:lvl9pPr marL="3672848" indent="-216050" algn="l" defTabSz="432100" rtl="0" eaLnBrk="1" latinLnBrk="0" hangingPunct="1">
        <a:spcBef>
          <a:spcPct val="20000"/>
        </a:spcBef>
        <a:buFont typeface="Arial"/>
        <a:buChar char="•"/>
        <a:defRPr sz="1900" kern="1200">
          <a:solidFill>
            <a:schemeClr val="tx1"/>
          </a:solidFill>
          <a:latin typeface="+mn-lt"/>
          <a:ea typeface="+mn-ea"/>
          <a:cs typeface="+mn-cs"/>
        </a:defRPr>
      </a:lvl9pPr>
    </p:bodyStyle>
    <p:otherStyle>
      <a:defPPr>
        <a:defRPr lang="en-US"/>
      </a:defPPr>
      <a:lvl1pPr marL="0" algn="l" defTabSz="432100" rtl="0" eaLnBrk="1" latinLnBrk="0" hangingPunct="1">
        <a:defRPr sz="1700" kern="1200">
          <a:solidFill>
            <a:schemeClr val="tx1"/>
          </a:solidFill>
          <a:latin typeface="+mn-lt"/>
          <a:ea typeface="+mn-ea"/>
          <a:cs typeface="+mn-cs"/>
        </a:defRPr>
      </a:lvl1pPr>
      <a:lvl2pPr marL="432100" algn="l" defTabSz="432100" rtl="0" eaLnBrk="1" latinLnBrk="0" hangingPunct="1">
        <a:defRPr sz="1700" kern="1200">
          <a:solidFill>
            <a:schemeClr val="tx1"/>
          </a:solidFill>
          <a:latin typeface="+mn-lt"/>
          <a:ea typeface="+mn-ea"/>
          <a:cs typeface="+mn-cs"/>
        </a:defRPr>
      </a:lvl2pPr>
      <a:lvl3pPr marL="864199" algn="l" defTabSz="432100" rtl="0" eaLnBrk="1" latinLnBrk="0" hangingPunct="1">
        <a:defRPr sz="1700" kern="1200">
          <a:solidFill>
            <a:schemeClr val="tx1"/>
          </a:solidFill>
          <a:latin typeface="+mn-lt"/>
          <a:ea typeface="+mn-ea"/>
          <a:cs typeface="+mn-cs"/>
        </a:defRPr>
      </a:lvl3pPr>
      <a:lvl4pPr marL="1296299" algn="l" defTabSz="432100" rtl="0" eaLnBrk="1" latinLnBrk="0" hangingPunct="1">
        <a:defRPr sz="1700" kern="1200">
          <a:solidFill>
            <a:schemeClr val="tx1"/>
          </a:solidFill>
          <a:latin typeface="+mn-lt"/>
          <a:ea typeface="+mn-ea"/>
          <a:cs typeface="+mn-cs"/>
        </a:defRPr>
      </a:lvl4pPr>
      <a:lvl5pPr marL="1728399" algn="l" defTabSz="432100" rtl="0" eaLnBrk="1" latinLnBrk="0" hangingPunct="1">
        <a:defRPr sz="1700" kern="1200">
          <a:solidFill>
            <a:schemeClr val="tx1"/>
          </a:solidFill>
          <a:latin typeface="+mn-lt"/>
          <a:ea typeface="+mn-ea"/>
          <a:cs typeface="+mn-cs"/>
        </a:defRPr>
      </a:lvl5pPr>
      <a:lvl6pPr marL="2160499" algn="l" defTabSz="432100" rtl="0" eaLnBrk="1" latinLnBrk="0" hangingPunct="1">
        <a:defRPr sz="1700" kern="1200">
          <a:solidFill>
            <a:schemeClr val="tx1"/>
          </a:solidFill>
          <a:latin typeface="+mn-lt"/>
          <a:ea typeface="+mn-ea"/>
          <a:cs typeface="+mn-cs"/>
        </a:defRPr>
      </a:lvl6pPr>
      <a:lvl7pPr marL="2592598" algn="l" defTabSz="432100" rtl="0" eaLnBrk="1" latinLnBrk="0" hangingPunct="1">
        <a:defRPr sz="1700" kern="1200">
          <a:solidFill>
            <a:schemeClr val="tx1"/>
          </a:solidFill>
          <a:latin typeface="+mn-lt"/>
          <a:ea typeface="+mn-ea"/>
          <a:cs typeface="+mn-cs"/>
        </a:defRPr>
      </a:lvl7pPr>
      <a:lvl8pPr marL="3024698" algn="l" defTabSz="432100" rtl="0" eaLnBrk="1" latinLnBrk="0" hangingPunct="1">
        <a:defRPr sz="1700" kern="1200">
          <a:solidFill>
            <a:schemeClr val="tx1"/>
          </a:solidFill>
          <a:latin typeface="+mn-lt"/>
          <a:ea typeface="+mn-ea"/>
          <a:cs typeface="+mn-cs"/>
        </a:defRPr>
      </a:lvl8pPr>
      <a:lvl9pPr marL="3456798" algn="l" defTabSz="432100"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54" y="0"/>
            <a:ext cx="8630255" cy="6475735"/>
          </a:xfrm>
          <a:prstGeom prst="rect">
            <a:avLst/>
          </a:prstGeom>
        </p:spPr>
      </p:pic>
      <p:sp>
        <p:nvSpPr>
          <p:cNvPr id="9" name="Title 1"/>
          <p:cNvSpPr txBox="1">
            <a:spLocks/>
          </p:cNvSpPr>
          <p:nvPr userDrawn="1"/>
        </p:nvSpPr>
        <p:spPr>
          <a:xfrm>
            <a:off x="648057" y="2014041"/>
            <a:ext cx="7344649" cy="2699089"/>
          </a:xfrm>
          <a:prstGeom prst="rect">
            <a:avLst/>
          </a:prstGeom>
        </p:spPr>
        <p:txBody>
          <a:bodyPr lIns="86420" tIns="43210" rIns="86420" bIns="43210"/>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dirty="0">
                <a:solidFill>
                  <a:schemeClr val="bg1"/>
                </a:solidFill>
              </a:rPr>
              <a:t>Click to edit Master title style</a:t>
            </a:r>
            <a:endParaRPr lang="en-US" dirty="0">
              <a:solidFill>
                <a:schemeClr val="bg1"/>
              </a:solidFill>
            </a:endParaRPr>
          </a:p>
        </p:txBody>
      </p:sp>
    </p:spTree>
    <p:extLst>
      <p:ext uri="{BB962C8B-B14F-4D97-AF65-F5344CB8AC3E}">
        <p14:creationId xmlns:p14="http://schemas.microsoft.com/office/powerpoint/2010/main" val="4082431941"/>
      </p:ext>
    </p:extLst>
  </p:cSld>
  <p:clrMap bg1="lt1" tx1="dk1" bg2="lt2" tx2="dk2" accent1="accent1" accent2="accent2" accent3="accent3" accent4="accent4" accent5="accent5" accent6="accent6" hlink="hlink" folHlink="folHlink"/>
  <p:sldLayoutIdLst>
    <p:sldLayoutId id="2147483651" r:id="rId1"/>
  </p:sldLayoutIdLst>
  <p:txStyles>
    <p:titleStyle>
      <a:lvl1pPr algn="ctr" defTabSz="432100" rtl="0" eaLnBrk="1" latinLnBrk="0" hangingPunct="1">
        <a:spcBef>
          <a:spcPct val="0"/>
        </a:spcBef>
        <a:buNone/>
        <a:defRPr sz="4200" kern="1200">
          <a:solidFill>
            <a:schemeClr val="tx1"/>
          </a:solidFill>
          <a:latin typeface="+mj-lt"/>
          <a:ea typeface="+mj-ea"/>
          <a:cs typeface="+mj-cs"/>
        </a:defRPr>
      </a:lvl1pPr>
    </p:titleStyle>
    <p:bodyStyle>
      <a:lvl1pPr marL="324075" indent="-324075" algn="l" defTabSz="432100" rtl="0" eaLnBrk="1" latinLnBrk="0" hangingPunct="1">
        <a:spcBef>
          <a:spcPct val="20000"/>
        </a:spcBef>
        <a:buFont typeface="Arial"/>
        <a:buChar char="•"/>
        <a:defRPr sz="3000" kern="1200">
          <a:solidFill>
            <a:schemeClr val="tx1"/>
          </a:solidFill>
          <a:latin typeface="+mn-lt"/>
          <a:ea typeface="+mn-ea"/>
          <a:cs typeface="+mn-cs"/>
        </a:defRPr>
      </a:lvl1pPr>
      <a:lvl2pPr marL="702162" indent="-270062" algn="l" defTabSz="432100" rtl="0" eaLnBrk="1" latinLnBrk="0" hangingPunct="1">
        <a:spcBef>
          <a:spcPct val="20000"/>
        </a:spcBef>
        <a:buFont typeface="Arial"/>
        <a:buChar char="–"/>
        <a:defRPr sz="2600" kern="1200">
          <a:solidFill>
            <a:schemeClr val="tx1"/>
          </a:solidFill>
          <a:latin typeface="+mn-lt"/>
          <a:ea typeface="+mn-ea"/>
          <a:cs typeface="+mn-cs"/>
        </a:defRPr>
      </a:lvl2pPr>
      <a:lvl3pPr marL="1080249" indent="-216050" algn="l" defTabSz="432100" rtl="0" eaLnBrk="1" latinLnBrk="0" hangingPunct="1">
        <a:spcBef>
          <a:spcPct val="20000"/>
        </a:spcBef>
        <a:buFont typeface="Arial"/>
        <a:buChar char="•"/>
        <a:defRPr sz="2300" kern="1200">
          <a:solidFill>
            <a:schemeClr val="tx1"/>
          </a:solidFill>
          <a:latin typeface="+mn-lt"/>
          <a:ea typeface="+mn-ea"/>
          <a:cs typeface="+mn-cs"/>
        </a:defRPr>
      </a:lvl3pPr>
      <a:lvl4pPr marL="1512349" indent="-216050" algn="l" defTabSz="432100" rtl="0" eaLnBrk="1" latinLnBrk="0" hangingPunct="1">
        <a:spcBef>
          <a:spcPct val="20000"/>
        </a:spcBef>
        <a:buFont typeface="Arial"/>
        <a:buChar char="–"/>
        <a:defRPr sz="1900" kern="1200">
          <a:solidFill>
            <a:schemeClr val="tx1"/>
          </a:solidFill>
          <a:latin typeface="+mn-lt"/>
          <a:ea typeface="+mn-ea"/>
          <a:cs typeface="+mn-cs"/>
        </a:defRPr>
      </a:lvl4pPr>
      <a:lvl5pPr marL="1944449" indent="-216050" algn="l" defTabSz="432100" rtl="0" eaLnBrk="1" latinLnBrk="0" hangingPunct="1">
        <a:spcBef>
          <a:spcPct val="20000"/>
        </a:spcBef>
        <a:buFont typeface="Arial"/>
        <a:buChar char="»"/>
        <a:defRPr sz="1900" kern="1200">
          <a:solidFill>
            <a:schemeClr val="tx1"/>
          </a:solidFill>
          <a:latin typeface="+mn-lt"/>
          <a:ea typeface="+mn-ea"/>
          <a:cs typeface="+mn-cs"/>
        </a:defRPr>
      </a:lvl5pPr>
      <a:lvl6pPr marL="2376548" indent="-216050" algn="l" defTabSz="432100" rtl="0" eaLnBrk="1" latinLnBrk="0" hangingPunct="1">
        <a:spcBef>
          <a:spcPct val="20000"/>
        </a:spcBef>
        <a:buFont typeface="Arial"/>
        <a:buChar char="•"/>
        <a:defRPr sz="1900" kern="1200">
          <a:solidFill>
            <a:schemeClr val="tx1"/>
          </a:solidFill>
          <a:latin typeface="+mn-lt"/>
          <a:ea typeface="+mn-ea"/>
          <a:cs typeface="+mn-cs"/>
        </a:defRPr>
      </a:lvl6pPr>
      <a:lvl7pPr marL="2808648" indent="-216050" algn="l" defTabSz="432100" rtl="0" eaLnBrk="1" latinLnBrk="0" hangingPunct="1">
        <a:spcBef>
          <a:spcPct val="20000"/>
        </a:spcBef>
        <a:buFont typeface="Arial"/>
        <a:buChar char="•"/>
        <a:defRPr sz="1900" kern="1200">
          <a:solidFill>
            <a:schemeClr val="tx1"/>
          </a:solidFill>
          <a:latin typeface="+mn-lt"/>
          <a:ea typeface="+mn-ea"/>
          <a:cs typeface="+mn-cs"/>
        </a:defRPr>
      </a:lvl7pPr>
      <a:lvl8pPr marL="3240748" indent="-216050" algn="l" defTabSz="432100" rtl="0" eaLnBrk="1" latinLnBrk="0" hangingPunct="1">
        <a:spcBef>
          <a:spcPct val="20000"/>
        </a:spcBef>
        <a:buFont typeface="Arial"/>
        <a:buChar char="•"/>
        <a:defRPr sz="1900" kern="1200">
          <a:solidFill>
            <a:schemeClr val="tx1"/>
          </a:solidFill>
          <a:latin typeface="+mn-lt"/>
          <a:ea typeface="+mn-ea"/>
          <a:cs typeface="+mn-cs"/>
        </a:defRPr>
      </a:lvl8pPr>
      <a:lvl9pPr marL="3672848" indent="-216050" algn="l" defTabSz="432100" rtl="0" eaLnBrk="1" latinLnBrk="0" hangingPunct="1">
        <a:spcBef>
          <a:spcPct val="20000"/>
        </a:spcBef>
        <a:buFont typeface="Arial"/>
        <a:buChar char="•"/>
        <a:defRPr sz="1900" kern="1200">
          <a:solidFill>
            <a:schemeClr val="tx1"/>
          </a:solidFill>
          <a:latin typeface="+mn-lt"/>
          <a:ea typeface="+mn-ea"/>
          <a:cs typeface="+mn-cs"/>
        </a:defRPr>
      </a:lvl9pPr>
    </p:bodyStyle>
    <p:otherStyle>
      <a:defPPr>
        <a:defRPr lang="en-US"/>
      </a:defPPr>
      <a:lvl1pPr marL="0" algn="l" defTabSz="432100" rtl="0" eaLnBrk="1" latinLnBrk="0" hangingPunct="1">
        <a:defRPr sz="1700" kern="1200">
          <a:solidFill>
            <a:schemeClr val="tx1"/>
          </a:solidFill>
          <a:latin typeface="+mn-lt"/>
          <a:ea typeface="+mn-ea"/>
          <a:cs typeface="+mn-cs"/>
        </a:defRPr>
      </a:lvl1pPr>
      <a:lvl2pPr marL="432100" algn="l" defTabSz="432100" rtl="0" eaLnBrk="1" latinLnBrk="0" hangingPunct="1">
        <a:defRPr sz="1700" kern="1200">
          <a:solidFill>
            <a:schemeClr val="tx1"/>
          </a:solidFill>
          <a:latin typeface="+mn-lt"/>
          <a:ea typeface="+mn-ea"/>
          <a:cs typeface="+mn-cs"/>
        </a:defRPr>
      </a:lvl2pPr>
      <a:lvl3pPr marL="864199" algn="l" defTabSz="432100" rtl="0" eaLnBrk="1" latinLnBrk="0" hangingPunct="1">
        <a:defRPr sz="1700" kern="1200">
          <a:solidFill>
            <a:schemeClr val="tx1"/>
          </a:solidFill>
          <a:latin typeface="+mn-lt"/>
          <a:ea typeface="+mn-ea"/>
          <a:cs typeface="+mn-cs"/>
        </a:defRPr>
      </a:lvl3pPr>
      <a:lvl4pPr marL="1296299" algn="l" defTabSz="432100" rtl="0" eaLnBrk="1" latinLnBrk="0" hangingPunct="1">
        <a:defRPr sz="1700" kern="1200">
          <a:solidFill>
            <a:schemeClr val="tx1"/>
          </a:solidFill>
          <a:latin typeface="+mn-lt"/>
          <a:ea typeface="+mn-ea"/>
          <a:cs typeface="+mn-cs"/>
        </a:defRPr>
      </a:lvl4pPr>
      <a:lvl5pPr marL="1728399" algn="l" defTabSz="432100" rtl="0" eaLnBrk="1" latinLnBrk="0" hangingPunct="1">
        <a:defRPr sz="1700" kern="1200">
          <a:solidFill>
            <a:schemeClr val="tx1"/>
          </a:solidFill>
          <a:latin typeface="+mn-lt"/>
          <a:ea typeface="+mn-ea"/>
          <a:cs typeface="+mn-cs"/>
        </a:defRPr>
      </a:lvl5pPr>
      <a:lvl6pPr marL="2160499" algn="l" defTabSz="432100" rtl="0" eaLnBrk="1" latinLnBrk="0" hangingPunct="1">
        <a:defRPr sz="1700" kern="1200">
          <a:solidFill>
            <a:schemeClr val="tx1"/>
          </a:solidFill>
          <a:latin typeface="+mn-lt"/>
          <a:ea typeface="+mn-ea"/>
          <a:cs typeface="+mn-cs"/>
        </a:defRPr>
      </a:lvl6pPr>
      <a:lvl7pPr marL="2592598" algn="l" defTabSz="432100" rtl="0" eaLnBrk="1" latinLnBrk="0" hangingPunct="1">
        <a:defRPr sz="1700" kern="1200">
          <a:solidFill>
            <a:schemeClr val="tx1"/>
          </a:solidFill>
          <a:latin typeface="+mn-lt"/>
          <a:ea typeface="+mn-ea"/>
          <a:cs typeface="+mn-cs"/>
        </a:defRPr>
      </a:lvl7pPr>
      <a:lvl8pPr marL="3024698" algn="l" defTabSz="432100" rtl="0" eaLnBrk="1" latinLnBrk="0" hangingPunct="1">
        <a:defRPr sz="1700" kern="1200">
          <a:solidFill>
            <a:schemeClr val="tx1"/>
          </a:solidFill>
          <a:latin typeface="+mn-lt"/>
          <a:ea typeface="+mn-ea"/>
          <a:cs typeface="+mn-cs"/>
        </a:defRPr>
      </a:lvl8pPr>
      <a:lvl9pPr marL="3456798" algn="l" defTabSz="432100" rtl="0" eaLnBrk="1" latinLnBrk="0" hangingPunct="1">
        <a:defRPr sz="17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69" y="24033"/>
            <a:ext cx="8628224" cy="6469648"/>
          </a:xfrm>
          <a:prstGeom prst="rect">
            <a:avLst/>
          </a:prstGeom>
        </p:spPr>
      </p:pic>
      <p:sp>
        <p:nvSpPr>
          <p:cNvPr id="9" name="Title 1"/>
          <p:cNvSpPr txBox="1">
            <a:spLocks/>
          </p:cNvSpPr>
          <p:nvPr userDrawn="1"/>
        </p:nvSpPr>
        <p:spPr>
          <a:xfrm>
            <a:off x="648057" y="2014041"/>
            <a:ext cx="7344649" cy="2699089"/>
          </a:xfrm>
          <a:prstGeom prst="rect">
            <a:avLst/>
          </a:prstGeom>
        </p:spPr>
        <p:txBody>
          <a:bodyPr lIns="86420" tIns="43210" rIns="86420" bIns="43210"/>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dirty="0">
                <a:solidFill>
                  <a:schemeClr val="bg1"/>
                </a:solidFill>
              </a:rPr>
              <a:t>Click to edit Master title style</a:t>
            </a:r>
            <a:endParaRPr lang="en-US" dirty="0">
              <a:solidFill>
                <a:schemeClr val="bg1"/>
              </a:solidFill>
            </a:endParaRPr>
          </a:p>
        </p:txBody>
      </p:sp>
    </p:spTree>
    <p:extLst>
      <p:ext uri="{BB962C8B-B14F-4D97-AF65-F5344CB8AC3E}">
        <p14:creationId xmlns:p14="http://schemas.microsoft.com/office/powerpoint/2010/main" val="3017127372"/>
      </p:ext>
    </p:extLst>
  </p:cSld>
  <p:clrMap bg1="lt1" tx1="dk1" bg2="lt2" tx2="dk2" accent1="accent1" accent2="accent2" accent3="accent3" accent4="accent4" accent5="accent5" accent6="accent6" hlink="hlink" folHlink="folHlink"/>
  <p:sldLayoutIdLst>
    <p:sldLayoutId id="2147483653" r:id="rId1"/>
  </p:sldLayoutIdLst>
  <p:txStyles>
    <p:titleStyle>
      <a:lvl1pPr algn="ctr" defTabSz="432100" rtl="0" eaLnBrk="1" latinLnBrk="0" hangingPunct="1">
        <a:spcBef>
          <a:spcPct val="0"/>
        </a:spcBef>
        <a:buNone/>
        <a:defRPr sz="4200" kern="1200">
          <a:solidFill>
            <a:schemeClr val="tx1"/>
          </a:solidFill>
          <a:latin typeface="+mj-lt"/>
          <a:ea typeface="+mj-ea"/>
          <a:cs typeface="+mj-cs"/>
        </a:defRPr>
      </a:lvl1pPr>
    </p:titleStyle>
    <p:bodyStyle>
      <a:lvl1pPr marL="324075" indent="-324075" algn="l" defTabSz="432100" rtl="0" eaLnBrk="1" latinLnBrk="0" hangingPunct="1">
        <a:spcBef>
          <a:spcPct val="20000"/>
        </a:spcBef>
        <a:buFont typeface="Arial"/>
        <a:buChar char="•"/>
        <a:defRPr sz="3000" kern="1200">
          <a:solidFill>
            <a:schemeClr val="tx1"/>
          </a:solidFill>
          <a:latin typeface="+mn-lt"/>
          <a:ea typeface="+mn-ea"/>
          <a:cs typeface="+mn-cs"/>
        </a:defRPr>
      </a:lvl1pPr>
      <a:lvl2pPr marL="702162" indent="-270062" algn="l" defTabSz="432100" rtl="0" eaLnBrk="1" latinLnBrk="0" hangingPunct="1">
        <a:spcBef>
          <a:spcPct val="20000"/>
        </a:spcBef>
        <a:buFont typeface="Arial"/>
        <a:buChar char="–"/>
        <a:defRPr sz="2600" kern="1200">
          <a:solidFill>
            <a:schemeClr val="tx1"/>
          </a:solidFill>
          <a:latin typeface="+mn-lt"/>
          <a:ea typeface="+mn-ea"/>
          <a:cs typeface="+mn-cs"/>
        </a:defRPr>
      </a:lvl2pPr>
      <a:lvl3pPr marL="1080249" indent="-216050" algn="l" defTabSz="432100" rtl="0" eaLnBrk="1" latinLnBrk="0" hangingPunct="1">
        <a:spcBef>
          <a:spcPct val="20000"/>
        </a:spcBef>
        <a:buFont typeface="Arial"/>
        <a:buChar char="•"/>
        <a:defRPr sz="2300" kern="1200">
          <a:solidFill>
            <a:schemeClr val="tx1"/>
          </a:solidFill>
          <a:latin typeface="+mn-lt"/>
          <a:ea typeface="+mn-ea"/>
          <a:cs typeface="+mn-cs"/>
        </a:defRPr>
      </a:lvl3pPr>
      <a:lvl4pPr marL="1512349" indent="-216050" algn="l" defTabSz="432100" rtl="0" eaLnBrk="1" latinLnBrk="0" hangingPunct="1">
        <a:spcBef>
          <a:spcPct val="20000"/>
        </a:spcBef>
        <a:buFont typeface="Arial"/>
        <a:buChar char="–"/>
        <a:defRPr sz="1900" kern="1200">
          <a:solidFill>
            <a:schemeClr val="tx1"/>
          </a:solidFill>
          <a:latin typeface="+mn-lt"/>
          <a:ea typeface="+mn-ea"/>
          <a:cs typeface="+mn-cs"/>
        </a:defRPr>
      </a:lvl4pPr>
      <a:lvl5pPr marL="1944449" indent="-216050" algn="l" defTabSz="432100" rtl="0" eaLnBrk="1" latinLnBrk="0" hangingPunct="1">
        <a:spcBef>
          <a:spcPct val="20000"/>
        </a:spcBef>
        <a:buFont typeface="Arial"/>
        <a:buChar char="»"/>
        <a:defRPr sz="1900" kern="1200">
          <a:solidFill>
            <a:schemeClr val="tx1"/>
          </a:solidFill>
          <a:latin typeface="+mn-lt"/>
          <a:ea typeface="+mn-ea"/>
          <a:cs typeface="+mn-cs"/>
        </a:defRPr>
      </a:lvl5pPr>
      <a:lvl6pPr marL="2376548" indent="-216050" algn="l" defTabSz="432100" rtl="0" eaLnBrk="1" latinLnBrk="0" hangingPunct="1">
        <a:spcBef>
          <a:spcPct val="20000"/>
        </a:spcBef>
        <a:buFont typeface="Arial"/>
        <a:buChar char="•"/>
        <a:defRPr sz="1900" kern="1200">
          <a:solidFill>
            <a:schemeClr val="tx1"/>
          </a:solidFill>
          <a:latin typeface="+mn-lt"/>
          <a:ea typeface="+mn-ea"/>
          <a:cs typeface="+mn-cs"/>
        </a:defRPr>
      </a:lvl6pPr>
      <a:lvl7pPr marL="2808648" indent="-216050" algn="l" defTabSz="432100" rtl="0" eaLnBrk="1" latinLnBrk="0" hangingPunct="1">
        <a:spcBef>
          <a:spcPct val="20000"/>
        </a:spcBef>
        <a:buFont typeface="Arial"/>
        <a:buChar char="•"/>
        <a:defRPr sz="1900" kern="1200">
          <a:solidFill>
            <a:schemeClr val="tx1"/>
          </a:solidFill>
          <a:latin typeface="+mn-lt"/>
          <a:ea typeface="+mn-ea"/>
          <a:cs typeface="+mn-cs"/>
        </a:defRPr>
      </a:lvl7pPr>
      <a:lvl8pPr marL="3240748" indent="-216050" algn="l" defTabSz="432100" rtl="0" eaLnBrk="1" latinLnBrk="0" hangingPunct="1">
        <a:spcBef>
          <a:spcPct val="20000"/>
        </a:spcBef>
        <a:buFont typeface="Arial"/>
        <a:buChar char="•"/>
        <a:defRPr sz="1900" kern="1200">
          <a:solidFill>
            <a:schemeClr val="tx1"/>
          </a:solidFill>
          <a:latin typeface="+mn-lt"/>
          <a:ea typeface="+mn-ea"/>
          <a:cs typeface="+mn-cs"/>
        </a:defRPr>
      </a:lvl8pPr>
      <a:lvl9pPr marL="3672848" indent="-216050" algn="l" defTabSz="432100" rtl="0" eaLnBrk="1" latinLnBrk="0" hangingPunct="1">
        <a:spcBef>
          <a:spcPct val="20000"/>
        </a:spcBef>
        <a:buFont typeface="Arial"/>
        <a:buChar char="•"/>
        <a:defRPr sz="1900" kern="1200">
          <a:solidFill>
            <a:schemeClr val="tx1"/>
          </a:solidFill>
          <a:latin typeface="+mn-lt"/>
          <a:ea typeface="+mn-ea"/>
          <a:cs typeface="+mn-cs"/>
        </a:defRPr>
      </a:lvl9pPr>
    </p:bodyStyle>
    <p:otherStyle>
      <a:defPPr>
        <a:defRPr lang="en-US"/>
      </a:defPPr>
      <a:lvl1pPr marL="0" algn="l" defTabSz="432100" rtl="0" eaLnBrk="1" latinLnBrk="0" hangingPunct="1">
        <a:defRPr sz="1700" kern="1200">
          <a:solidFill>
            <a:schemeClr val="tx1"/>
          </a:solidFill>
          <a:latin typeface="+mn-lt"/>
          <a:ea typeface="+mn-ea"/>
          <a:cs typeface="+mn-cs"/>
        </a:defRPr>
      </a:lvl1pPr>
      <a:lvl2pPr marL="432100" algn="l" defTabSz="432100" rtl="0" eaLnBrk="1" latinLnBrk="0" hangingPunct="1">
        <a:defRPr sz="1700" kern="1200">
          <a:solidFill>
            <a:schemeClr val="tx1"/>
          </a:solidFill>
          <a:latin typeface="+mn-lt"/>
          <a:ea typeface="+mn-ea"/>
          <a:cs typeface="+mn-cs"/>
        </a:defRPr>
      </a:lvl2pPr>
      <a:lvl3pPr marL="864199" algn="l" defTabSz="432100" rtl="0" eaLnBrk="1" latinLnBrk="0" hangingPunct="1">
        <a:defRPr sz="1700" kern="1200">
          <a:solidFill>
            <a:schemeClr val="tx1"/>
          </a:solidFill>
          <a:latin typeface="+mn-lt"/>
          <a:ea typeface="+mn-ea"/>
          <a:cs typeface="+mn-cs"/>
        </a:defRPr>
      </a:lvl3pPr>
      <a:lvl4pPr marL="1296299" algn="l" defTabSz="432100" rtl="0" eaLnBrk="1" latinLnBrk="0" hangingPunct="1">
        <a:defRPr sz="1700" kern="1200">
          <a:solidFill>
            <a:schemeClr val="tx1"/>
          </a:solidFill>
          <a:latin typeface="+mn-lt"/>
          <a:ea typeface="+mn-ea"/>
          <a:cs typeface="+mn-cs"/>
        </a:defRPr>
      </a:lvl4pPr>
      <a:lvl5pPr marL="1728399" algn="l" defTabSz="432100" rtl="0" eaLnBrk="1" latinLnBrk="0" hangingPunct="1">
        <a:defRPr sz="1700" kern="1200">
          <a:solidFill>
            <a:schemeClr val="tx1"/>
          </a:solidFill>
          <a:latin typeface="+mn-lt"/>
          <a:ea typeface="+mn-ea"/>
          <a:cs typeface="+mn-cs"/>
        </a:defRPr>
      </a:lvl5pPr>
      <a:lvl6pPr marL="2160499" algn="l" defTabSz="432100" rtl="0" eaLnBrk="1" latinLnBrk="0" hangingPunct="1">
        <a:defRPr sz="1700" kern="1200">
          <a:solidFill>
            <a:schemeClr val="tx1"/>
          </a:solidFill>
          <a:latin typeface="+mn-lt"/>
          <a:ea typeface="+mn-ea"/>
          <a:cs typeface="+mn-cs"/>
        </a:defRPr>
      </a:lvl6pPr>
      <a:lvl7pPr marL="2592598" algn="l" defTabSz="432100" rtl="0" eaLnBrk="1" latinLnBrk="0" hangingPunct="1">
        <a:defRPr sz="1700" kern="1200">
          <a:solidFill>
            <a:schemeClr val="tx1"/>
          </a:solidFill>
          <a:latin typeface="+mn-lt"/>
          <a:ea typeface="+mn-ea"/>
          <a:cs typeface="+mn-cs"/>
        </a:defRPr>
      </a:lvl7pPr>
      <a:lvl8pPr marL="3024698" algn="l" defTabSz="432100" rtl="0" eaLnBrk="1" latinLnBrk="0" hangingPunct="1">
        <a:defRPr sz="1700" kern="1200">
          <a:solidFill>
            <a:schemeClr val="tx1"/>
          </a:solidFill>
          <a:latin typeface="+mn-lt"/>
          <a:ea typeface="+mn-ea"/>
          <a:cs typeface="+mn-cs"/>
        </a:defRPr>
      </a:lvl8pPr>
      <a:lvl9pPr marL="3456798" algn="l" defTabSz="432100" rtl="0" eaLnBrk="1" latinLnBrk="0" hangingPunct="1">
        <a:defRPr sz="17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53" y="3048"/>
            <a:ext cx="8644128" cy="6480047"/>
          </a:xfrm>
          <a:prstGeom prst="rect">
            <a:avLst/>
          </a:prstGeom>
        </p:spPr>
      </p:pic>
      <p:sp>
        <p:nvSpPr>
          <p:cNvPr id="9" name="Title 1"/>
          <p:cNvSpPr txBox="1">
            <a:spLocks/>
          </p:cNvSpPr>
          <p:nvPr userDrawn="1"/>
        </p:nvSpPr>
        <p:spPr>
          <a:xfrm>
            <a:off x="648057" y="2014041"/>
            <a:ext cx="7344649" cy="2699089"/>
          </a:xfrm>
          <a:prstGeom prst="rect">
            <a:avLst/>
          </a:prstGeom>
        </p:spPr>
        <p:txBody>
          <a:bodyPr lIns="86420" tIns="43210" rIns="86420" bIns="43210"/>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dirty="0">
                <a:solidFill>
                  <a:schemeClr val="bg1"/>
                </a:solidFill>
              </a:rPr>
              <a:t>Click to edit Master title style</a:t>
            </a:r>
            <a:endParaRPr lang="en-US" dirty="0">
              <a:solidFill>
                <a:schemeClr val="bg1"/>
              </a:solidFill>
            </a:endParaRPr>
          </a:p>
        </p:txBody>
      </p:sp>
    </p:spTree>
    <p:extLst>
      <p:ext uri="{BB962C8B-B14F-4D97-AF65-F5344CB8AC3E}">
        <p14:creationId xmlns:p14="http://schemas.microsoft.com/office/powerpoint/2010/main" val="1081423947"/>
      </p:ext>
    </p:extLst>
  </p:cSld>
  <p:clrMap bg1="lt1" tx1="dk1" bg2="lt2" tx2="dk2" accent1="accent1" accent2="accent2" accent3="accent3" accent4="accent4" accent5="accent5" accent6="accent6" hlink="hlink" folHlink="folHlink"/>
  <p:sldLayoutIdLst>
    <p:sldLayoutId id="2147483655" r:id="rId1"/>
  </p:sldLayoutIdLst>
  <p:txStyles>
    <p:titleStyle>
      <a:lvl1pPr algn="ctr" defTabSz="432100" rtl="0" eaLnBrk="1" latinLnBrk="0" hangingPunct="1">
        <a:spcBef>
          <a:spcPct val="0"/>
        </a:spcBef>
        <a:buNone/>
        <a:defRPr sz="4200" kern="1200">
          <a:solidFill>
            <a:schemeClr val="tx1"/>
          </a:solidFill>
          <a:latin typeface="+mj-lt"/>
          <a:ea typeface="+mj-ea"/>
          <a:cs typeface="+mj-cs"/>
        </a:defRPr>
      </a:lvl1pPr>
    </p:titleStyle>
    <p:bodyStyle>
      <a:lvl1pPr marL="324075" indent="-324075" algn="l" defTabSz="432100" rtl="0" eaLnBrk="1" latinLnBrk="0" hangingPunct="1">
        <a:spcBef>
          <a:spcPct val="20000"/>
        </a:spcBef>
        <a:buFont typeface="Arial"/>
        <a:buChar char="•"/>
        <a:defRPr sz="3000" kern="1200">
          <a:solidFill>
            <a:schemeClr val="tx1"/>
          </a:solidFill>
          <a:latin typeface="+mn-lt"/>
          <a:ea typeface="+mn-ea"/>
          <a:cs typeface="+mn-cs"/>
        </a:defRPr>
      </a:lvl1pPr>
      <a:lvl2pPr marL="702162" indent="-270062" algn="l" defTabSz="432100" rtl="0" eaLnBrk="1" latinLnBrk="0" hangingPunct="1">
        <a:spcBef>
          <a:spcPct val="20000"/>
        </a:spcBef>
        <a:buFont typeface="Arial"/>
        <a:buChar char="–"/>
        <a:defRPr sz="2600" kern="1200">
          <a:solidFill>
            <a:schemeClr val="tx1"/>
          </a:solidFill>
          <a:latin typeface="+mn-lt"/>
          <a:ea typeface="+mn-ea"/>
          <a:cs typeface="+mn-cs"/>
        </a:defRPr>
      </a:lvl2pPr>
      <a:lvl3pPr marL="1080249" indent="-216050" algn="l" defTabSz="432100" rtl="0" eaLnBrk="1" latinLnBrk="0" hangingPunct="1">
        <a:spcBef>
          <a:spcPct val="20000"/>
        </a:spcBef>
        <a:buFont typeface="Arial"/>
        <a:buChar char="•"/>
        <a:defRPr sz="2300" kern="1200">
          <a:solidFill>
            <a:schemeClr val="tx1"/>
          </a:solidFill>
          <a:latin typeface="+mn-lt"/>
          <a:ea typeface="+mn-ea"/>
          <a:cs typeface="+mn-cs"/>
        </a:defRPr>
      </a:lvl3pPr>
      <a:lvl4pPr marL="1512349" indent="-216050" algn="l" defTabSz="432100" rtl="0" eaLnBrk="1" latinLnBrk="0" hangingPunct="1">
        <a:spcBef>
          <a:spcPct val="20000"/>
        </a:spcBef>
        <a:buFont typeface="Arial"/>
        <a:buChar char="–"/>
        <a:defRPr sz="1900" kern="1200">
          <a:solidFill>
            <a:schemeClr val="tx1"/>
          </a:solidFill>
          <a:latin typeface="+mn-lt"/>
          <a:ea typeface="+mn-ea"/>
          <a:cs typeface="+mn-cs"/>
        </a:defRPr>
      </a:lvl4pPr>
      <a:lvl5pPr marL="1944449" indent="-216050" algn="l" defTabSz="432100" rtl="0" eaLnBrk="1" latinLnBrk="0" hangingPunct="1">
        <a:spcBef>
          <a:spcPct val="20000"/>
        </a:spcBef>
        <a:buFont typeface="Arial"/>
        <a:buChar char="»"/>
        <a:defRPr sz="1900" kern="1200">
          <a:solidFill>
            <a:schemeClr val="tx1"/>
          </a:solidFill>
          <a:latin typeface="+mn-lt"/>
          <a:ea typeface="+mn-ea"/>
          <a:cs typeface="+mn-cs"/>
        </a:defRPr>
      </a:lvl5pPr>
      <a:lvl6pPr marL="2376548" indent="-216050" algn="l" defTabSz="432100" rtl="0" eaLnBrk="1" latinLnBrk="0" hangingPunct="1">
        <a:spcBef>
          <a:spcPct val="20000"/>
        </a:spcBef>
        <a:buFont typeface="Arial"/>
        <a:buChar char="•"/>
        <a:defRPr sz="1900" kern="1200">
          <a:solidFill>
            <a:schemeClr val="tx1"/>
          </a:solidFill>
          <a:latin typeface="+mn-lt"/>
          <a:ea typeface="+mn-ea"/>
          <a:cs typeface="+mn-cs"/>
        </a:defRPr>
      </a:lvl6pPr>
      <a:lvl7pPr marL="2808648" indent="-216050" algn="l" defTabSz="432100" rtl="0" eaLnBrk="1" latinLnBrk="0" hangingPunct="1">
        <a:spcBef>
          <a:spcPct val="20000"/>
        </a:spcBef>
        <a:buFont typeface="Arial"/>
        <a:buChar char="•"/>
        <a:defRPr sz="1900" kern="1200">
          <a:solidFill>
            <a:schemeClr val="tx1"/>
          </a:solidFill>
          <a:latin typeface="+mn-lt"/>
          <a:ea typeface="+mn-ea"/>
          <a:cs typeface="+mn-cs"/>
        </a:defRPr>
      </a:lvl7pPr>
      <a:lvl8pPr marL="3240748" indent="-216050" algn="l" defTabSz="432100" rtl="0" eaLnBrk="1" latinLnBrk="0" hangingPunct="1">
        <a:spcBef>
          <a:spcPct val="20000"/>
        </a:spcBef>
        <a:buFont typeface="Arial"/>
        <a:buChar char="•"/>
        <a:defRPr sz="1900" kern="1200">
          <a:solidFill>
            <a:schemeClr val="tx1"/>
          </a:solidFill>
          <a:latin typeface="+mn-lt"/>
          <a:ea typeface="+mn-ea"/>
          <a:cs typeface="+mn-cs"/>
        </a:defRPr>
      </a:lvl8pPr>
      <a:lvl9pPr marL="3672848" indent="-216050" algn="l" defTabSz="432100" rtl="0" eaLnBrk="1" latinLnBrk="0" hangingPunct="1">
        <a:spcBef>
          <a:spcPct val="20000"/>
        </a:spcBef>
        <a:buFont typeface="Arial"/>
        <a:buChar char="•"/>
        <a:defRPr sz="1900" kern="1200">
          <a:solidFill>
            <a:schemeClr val="tx1"/>
          </a:solidFill>
          <a:latin typeface="+mn-lt"/>
          <a:ea typeface="+mn-ea"/>
          <a:cs typeface="+mn-cs"/>
        </a:defRPr>
      </a:lvl9pPr>
    </p:bodyStyle>
    <p:otherStyle>
      <a:defPPr>
        <a:defRPr lang="en-US"/>
      </a:defPPr>
      <a:lvl1pPr marL="0" algn="l" defTabSz="432100" rtl="0" eaLnBrk="1" latinLnBrk="0" hangingPunct="1">
        <a:defRPr sz="1700" kern="1200">
          <a:solidFill>
            <a:schemeClr val="tx1"/>
          </a:solidFill>
          <a:latin typeface="+mn-lt"/>
          <a:ea typeface="+mn-ea"/>
          <a:cs typeface="+mn-cs"/>
        </a:defRPr>
      </a:lvl1pPr>
      <a:lvl2pPr marL="432100" algn="l" defTabSz="432100" rtl="0" eaLnBrk="1" latinLnBrk="0" hangingPunct="1">
        <a:defRPr sz="1700" kern="1200">
          <a:solidFill>
            <a:schemeClr val="tx1"/>
          </a:solidFill>
          <a:latin typeface="+mn-lt"/>
          <a:ea typeface="+mn-ea"/>
          <a:cs typeface="+mn-cs"/>
        </a:defRPr>
      </a:lvl2pPr>
      <a:lvl3pPr marL="864199" algn="l" defTabSz="432100" rtl="0" eaLnBrk="1" latinLnBrk="0" hangingPunct="1">
        <a:defRPr sz="1700" kern="1200">
          <a:solidFill>
            <a:schemeClr val="tx1"/>
          </a:solidFill>
          <a:latin typeface="+mn-lt"/>
          <a:ea typeface="+mn-ea"/>
          <a:cs typeface="+mn-cs"/>
        </a:defRPr>
      </a:lvl3pPr>
      <a:lvl4pPr marL="1296299" algn="l" defTabSz="432100" rtl="0" eaLnBrk="1" latinLnBrk="0" hangingPunct="1">
        <a:defRPr sz="1700" kern="1200">
          <a:solidFill>
            <a:schemeClr val="tx1"/>
          </a:solidFill>
          <a:latin typeface="+mn-lt"/>
          <a:ea typeface="+mn-ea"/>
          <a:cs typeface="+mn-cs"/>
        </a:defRPr>
      </a:lvl4pPr>
      <a:lvl5pPr marL="1728399" algn="l" defTabSz="432100" rtl="0" eaLnBrk="1" latinLnBrk="0" hangingPunct="1">
        <a:defRPr sz="1700" kern="1200">
          <a:solidFill>
            <a:schemeClr val="tx1"/>
          </a:solidFill>
          <a:latin typeface="+mn-lt"/>
          <a:ea typeface="+mn-ea"/>
          <a:cs typeface="+mn-cs"/>
        </a:defRPr>
      </a:lvl5pPr>
      <a:lvl6pPr marL="2160499" algn="l" defTabSz="432100" rtl="0" eaLnBrk="1" latinLnBrk="0" hangingPunct="1">
        <a:defRPr sz="1700" kern="1200">
          <a:solidFill>
            <a:schemeClr val="tx1"/>
          </a:solidFill>
          <a:latin typeface="+mn-lt"/>
          <a:ea typeface="+mn-ea"/>
          <a:cs typeface="+mn-cs"/>
        </a:defRPr>
      </a:lvl6pPr>
      <a:lvl7pPr marL="2592598" algn="l" defTabSz="432100" rtl="0" eaLnBrk="1" latinLnBrk="0" hangingPunct="1">
        <a:defRPr sz="1700" kern="1200">
          <a:solidFill>
            <a:schemeClr val="tx1"/>
          </a:solidFill>
          <a:latin typeface="+mn-lt"/>
          <a:ea typeface="+mn-ea"/>
          <a:cs typeface="+mn-cs"/>
        </a:defRPr>
      </a:lvl7pPr>
      <a:lvl8pPr marL="3024698" algn="l" defTabSz="432100" rtl="0" eaLnBrk="1" latinLnBrk="0" hangingPunct="1">
        <a:defRPr sz="1700" kern="1200">
          <a:solidFill>
            <a:schemeClr val="tx1"/>
          </a:solidFill>
          <a:latin typeface="+mn-lt"/>
          <a:ea typeface="+mn-ea"/>
          <a:cs typeface="+mn-cs"/>
        </a:defRPr>
      </a:lvl8pPr>
      <a:lvl9pPr marL="3456798" algn="l" defTabSz="432100" rtl="0" eaLnBrk="1" latinLnBrk="0" hangingPunct="1">
        <a:defRPr sz="17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53" y="0"/>
            <a:ext cx="8630255" cy="6475735"/>
          </a:xfrm>
          <a:prstGeom prst="rect">
            <a:avLst/>
          </a:prstGeom>
        </p:spPr>
      </p:pic>
      <p:sp>
        <p:nvSpPr>
          <p:cNvPr id="9" name="Title 1"/>
          <p:cNvSpPr txBox="1">
            <a:spLocks/>
          </p:cNvSpPr>
          <p:nvPr userDrawn="1"/>
        </p:nvSpPr>
        <p:spPr>
          <a:xfrm>
            <a:off x="648057" y="2014041"/>
            <a:ext cx="7344649" cy="2699089"/>
          </a:xfrm>
          <a:prstGeom prst="rect">
            <a:avLst/>
          </a:prstGeom>
        </p:spPr>
        <p:txBody>
          <a:bodyPr lIns="86420" tIns="43210" rIns="86420" bIns="43210"/>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dirty="0">
                <a:solidFill>
                  <a:schemeClr val="bg1"/>
                </a:solidFill>
              </a:rPr>
              <a:t>Click to edit Master title style</a:t>
            </a:r>
            <a:endParaRPr lang="en-US" dirty="0">
              <a:solidFill>
                <a:schemeClr val="bg1"/>
              </a:solidFill>
            </a:endParaRPr>
          </a:p>
        </p:txBody>
      </p:sp>
    </p:spTree>
    <p:extLst>
      <p:ext uri="{BB962C8B-B14F-4D97-AF65-F5344CB8AC3E}">
        <p14:creationId xmlns:p14="http://schemas.microsoft.com/office/powerpoint/2010/main" val="3577307708"/>
      </p:ext>
    </p:extLst>
  </p:cSld>
  <p:clrMap bg1="lt1" tx1="dk1" bg2="lt2" tx2="dk2" accent1="accent1" accent2="accent2" accent3="accent3" accent4="accent4" accent5="accent5" accent6="accent6" hlink="hlink" folHlink="folHlink"/>
  <p:sldLayoutIdLst>
    <p:sldLayoutId id="2147483657" r:id="rId1"/>
  </p:sldLayoutIdLst>
  <p:txStyles>
    <p:titleStyle>
      <a:lvl1pPr algn="ctr" defTabSz="432100" rtl="0" eaLnBrk="1" latinLnBrk="0" hangingPunct="1">
        <a:spcBef>
          <a:spcPct val="0"/>
        </a:spcBef>
        <a:buNone/>
        <a:defRPr sz="4200" kern="1200">
          <a:solidFill>
            <a:schemeClr val="tx1"/>
          </a:solidFill>
          <a:latin typeface="+mj-lt"/>
          <a:ea typeface="+mj-ea"/>
          <a:cs typeface="+mj-cs"/>
        </a:defRPr>
      </a:lvl1pPr>
    </p:titleStyle>
    <p:bodyStyle>
      <a:lvl1pPr marL="324075" indent="-324075" algn="l" defTabSz="432100" rtl="0" eaLnBrk="1" latinLnBrk="0" hangingPunct="1">
        <a:spcBef>
          <a:spcPct val="20000"/>
        </a:spcBef>
        <a:buFont typeface="Arial"/>
        <a:buChar char="•"/>
        <a:defRPr sz="3000" kern="1200">
          <a:solidFill>
            <a:schemeClr val="tx1"/>
          </a:solidFill>
          <a:latin typeface="+mn-lt"/>
          <a:ea typeface="+mn-ea"/>
          <a:cs typeface="+mn-cs"/>
        </a:defRPr>
      </a:lvl1pPr>
      <a:lvl2pPr marL="702162" indent="-270062" algn="l" defTabSz="432100" rtl="0" eaLnBrk="1" latinLnBrk="0" hangingPunct="1">
        <a:spcBef>
          <a:spcPct val="20000"/>
        </a:spcBef>
        <a:buFont typeface="Arial"/>
        <a:buChar char="–"/>
        <a:defRPr sz="2600" kern="1200">
          <a:solidFill>
            <a:schemeClr val="tx1"/>
          </a:solidFill>
          <a:latin typeface="+mn-lt"/>
          <a:ea typeface="+mn-ea"/>
          <a:cs typeface="+mn-cs"/>
        </a:defRPr>
      </a:lvl2pPr>
      <a:lvl3pPr marL="1080249" indent="-216050" algn="l" defTabSz="432100" rtl="0" eaLnBrk="1" latinLnBrk="0" hangingPunct="1">
        <a:spcBef>
          <a:spcPct val="20000"/>
        </a:spcBef>
        <a:buFont typeface="Arial"/>
        <a:buChar char="•"/>
        <a:defRPr sz="2300" kern="1200">
          <a:solidFill>
            <a:schemeClr val="tx1"/>
          </a:solidFill>
          <a:latin typeface="+mn-lt"/>
          <a:ea typeface="+mn-ea"/>
          <a:cs typeface="+mn-cs"/>
        </a:defRPr>
      </a:lvl3pPr>
      <a:lvl4pPr marL="1512349" indent="-216050" algn="l" defTabSz="432100" rtl="0" eaLnBrk="1" latinLnBrk="0" hangingPunct="1">
        <a:spcBef>
          <a:spcPct val="20000"/>
        </a:spcBef>
        <a:buFont typeface="Arial"/>
        <a:buChar char="–"/>
        <a:defRPr sz="1900" kern="1200">
          <a:solidFill>
            <a:schemeClr val="tx1"/>
          </a:solidFill>
          <a:latin typeface="+mn-lt"/>
          <a:ea typeface="+mn-ea"/>
          <a:cs typeface="+mn-cs"/>
        </a:defRPr>
      </a:lvl4pPr>
      <a:lvl5pPr marL="1944449" indent="-216050" algn="l" defTabSz="432100" rtl="0" eaLnBrk="1" latinLnBrk="0" hangingPunct="1">
        <a:spcBef>
          <a:spcPct val="20000"/>
        </a:spcBef>
        <a:buFont typeface="Arial"/>
        <a:buChar char="»"/>
        <a:defRPr sz="1900" kern="1200">
          <a:solidFill>
            <a:schemeClr val="tx1"/>
          </a:solidFill>
          <a:latin typeface="+mn-lt"/>
          <a:ea typeface="+mn-ea"/>
          <a:cs typeface="+mn-cs"/>
        </a:defRPr>
      </a:lvl5pPr>
      <a:lvl6pPr marL="2376548" indent="-216050" algn="l" defTabSz="432100" rtl="0" eaLnBrk="1" latinLnBrk="0" hangingPunct="1">
        <a:spcBef>
          <a:spcPct val="20000"/>
        </a:spcBef>
        <a:buFont typeface="Arial"/>
        <a:buChar char="•"/>
        <a:defRPr sz="1900" kern="1200">
          <a:solidFill>
            <a:schemeClr val="tx1"/>
          </a:solidFill>
          <a:latin typeface="+mn-lt"/>
          <a:ea typeface="+mn-ea"/>
          <a:cs typeface="+mn-cs"/>
        </a:defRPr>
      </a:lvl6pPr>
      <a:lvl7pPr marL="2808648" indent="-216050" algn="l" defTabSz="432100" rtl="0" eaLnBrk="1" latinLnBrk="0" hangingPunct="1">
        <a:spcBef>
          <a:spcPct val="20000"/>
        </a:spcBef>
        <a:buFont typeface="Arial"/>
        <a:buChar char="•"/>
        <a:defRPr sz="1900" kern="1200">
          <a:solidFill>
            <a:schemeClr val="tx1"/>
          </a:solidFill>
          <a:latin typeface="+mn-lt"/>
          <a:ea typeface="+mn-ea"/>
          <a:cs typeface="+mn-cs"/>
        </a:defRPr>
      </a:lvl7pPr>
      <a:lvl8pPr marL="3240748" indent="-216050" algn="l" defTabSz="432100" rtl="0" eaLnBrk="1" latinLnBrk="0" hangingPunct="1">
        <a:spcBef>
          <a:spcPct val="20000"/>
        </a:spcBef>
        <a:buFont typeface="Arial"/>
        <a:buChar char="•"/>
        <a:defRPr sz="1900" kern="1200">
          <a:solidFill>
            <a:schemeClr val="tx1"/>
          </a:solidFill>
          <a:latin typeface="+mn-lt"/>
          <a:ea typeface="+mn-ea"/>
          <a:cs typeface="+mn-cs"/>
        </a:defRPr>
      </a:lvl8pPr>
      <a:lvl9pPr marL="3672848" indent="-216050" algn="l" defTabSz="432100" rtl="0" eaLnBrk="1" latinLnBrk="0" hangingPunct="1">
        <a:spcBef>
          <a:spcPct val="20000"/>
        </a:spcBef>
        <a:buFont typeface="Arial"/>
        <a:buChar char="•"/>
        <a:defRPr sz="1900" kern="1200">
          <a:solidFill>
            <a:schemeClr val="tx1"/>
          </a:solidFill>
          <a:latin typeface="+mn-lt"/>
          <a:ea typeface="+mn-ea"/>
          <a:cs typeface="+mn-cs"/>
        </a:defRPr>
      </a:lvl9pPr>
    </p:bodyStyle>
    <p:otherStyle>
      <a:defPPr>
        <a:defRPr lang="en-US"/>
      </a:defPPr>
      <a:lvl1pPr marL="0" algn="l" defTabSz="432100" rtl="0" eaLnBrk="1" latinLnBrk="0" hangingPunct="1">
        <a:defRPr sz="1700" kern="1200">
          <a:solidFill>
            <a:schemeClr val="tx1"/>
          </a:solidFill>
          <a:latin typeface="+mn-lt"/>
          <a:ea typeface="+mn-ea"/>
          <a:cs typeface="+mn-cs"/>
        </a:defRPr>
      </a:lvl1pPr>
      <a:lvl2pPr marL="432100" algn="l" defTabSz="432100" rtl="0" eaLnBrk="1" latinLnBrk="0" hangingPunct="1">
        <a:defRPr sz="1700" kern="1200">
          <a:solidFill>
            <a:schemeClr val="tx1"/>
          </a:solidFill>
          <a:latin typeface="+mn-lt"/>
          <a:ea typeface="+mn-ea"/>
          <a:cs typeface="+mn-cs"/>
        </a:defRPr>
      </a:lvl2pPr>
      <a:lvl3pPr marL="864199" algn="l" defTabSz="432100" rtl="0" eaLnBrk="1" latinLnBrk="0" hangingPunct="1">
        <a:defRPr sz="1700" kern="1200">
          <a:solidFill>
            <a:schemeClr val="tx1"/>
          </a:solidFill>
          <a:latin typeface="+mn-lt"/>
          <a:ea typeface="+mn-ea"/>
          <a:cs typeface="+mn-cs"/>
        </a:defRPr>
      </a:lvl3pPr>
      <a:lvl4pPr marL="1296299" algn="l" defTabSz="432100" rtl="0" eaLnBrk="1" latinLnBrk="0" hangingPunct="1">
        <a:defRPr sz="1700" kern="1200">
          <a:solidFill>
            <a:schemeClr val="tx1"/>
          </a:solidFill>
          <a:latin typeface="+mn-lt"/>
          <a:ea typeface="+mn-ea"/>
          <a:cs typeface="+mn-cs"/>
        </a:defRPr>
      </a:lvl4pPr>
      <a:lvl5pPr marL="1728399" algn="l" defTabSz="432100" rtl="0" eaLnBrk="1" latinLnBrk="0" hangingPunct="1">
        <a:defRPr sz="1700" kern="1200">
          <a:solidFill>
            <a:schemeClr val="tx1"/>
          </a:solidFill>
          <a:latin typeface="+mn-lt"/>
          <a:ea typeface="+mn-ea"/>
          <a:cs typeface="+mn-cs"/>
        </a:defRPr>
      </a:lvl5pPr>
      <a:lvl6pPr marL="2160499" algn="l" defTabSz="432100" rtl="0" eaLnBrk="1" latinLnBrk="0" hangingPunct="1">
        <a:defRPr sz="1700" kern="1200">
          <a:solidFill>
            <a:schemeClr val="tx1"/>
          </a:solidFill>
          <a:latin typeface="+mn-lt"/>
          <a:ea typeface="+mn-ea"/>
          <a:cs typeface="+mn-cs"/>
        </a:defRPr>
      </a:lvl6pPr>
      <a:lvl7pPr marL="2592598" algn="l" defTabSz="432100" rtl="0" eaLnBrk="1" latinLnBrk="0" hangingPunct="1">
        <a:defRPr sz="1700" kern="1200">
          <a:solidFill>
            <a:schemeClr val="tx1"/>
          </a:solidFill>
          <a:latin typeface="+mn-lt"/>
          <a:ea typeface="+mn-ea"/>
          <a:cs typeface="+mn-cs"/>
        </a:defRPr>
      </a:lvl7pPr>
      <a:lvl8pPr marL="3024698" algn="l" defTabSz="432100" rtl="0" eaLnBrk="1" latinLnBrk="0" hangingPunct="1">
        <a:defRPr sz="1700" kern="1200">
          <a:solidFill>
            <a:schemeClr val="tx1"/>
          </a:solidFill>
          <a:latin typeface="+mn-lt"/>
          <a:ea typeface="+mn-ea"/>
          <a:cs typeface="+mn-cs"/>
        </a:defRPr>
      </a:lvl8pPr>
      <a:lvl9pPr marL="3456798" algn="l" defTabSz="432100"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openlearning.com/healthnotdiets/courses/introduction-to-the-non-diet-approach/homepage/?cl=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8057" y="1309036"/>
            <a:ext cx="7344649" cy="1819175"/>
          </a:xfrm>
        </p:spPr>
        <p:txBody>
          <a:bodyPr/>
          <a:lstStyle/>
          <a:p>
            <a:r>
              <a:rPr lang="en-US" sz="4000" dirty="0"/>
              <a:t>Compassionate Approach to Tackling Obesity (Weight Neutral)</a:t>
            </a:r>
          </a:p>
        </p:txBody>
      </p:sp>
      <p:sp>
        <p:nvSpPr>
          <p:cNvPr id="3" name="Subtitle 2"/>
          <p:cNvSpPr>
            <a:spLocks noGrp="1"/>
          </p:cNvSpPr>
          <p:nvPr>
            <p:ph type="subTitle" idx="4294967295"/>
          </p:nvPr>
        </p:nvSpPr>
        <p:spPr>
          <a:xfrm>
            <a:off x="1296115" y="3003083"/>
            <a:ext cx="6048534" cy="2327672"/>
          </a:xfrm>
          <a:prstGeom prst="rect">
            <a:avLst/>
          </a:prstGeom>
        </p:spPr>
        <p:txBody>
          <a:bodyPr/>
          <a:lstStyle/>
          <a:p>
            <a:pPr marL="0" indent="0" algn="ctr">
              <a:buNone/>
            </a:pPr>
            <a:r>
              <a:rPr lang="en-US" dirty="0">
                <a:solidFill>
                  <a:srgbClr val="FFFFFF"/>
                </a:solidFill>
              </a:rPr>
              <a:t>Alison Millbourn</a:t>
            </a:r>
          </a:p>
          <a:p>
            <a:pPr marL="0" indent="0" algn="ctr">
              <a:buNone/>
            </a:pPr>
            <a:r>
              <a:rPr lang="en-US" dirty="0">
                <a:solidFill>
                  <a:srgbClr val="FFFFFF"/>
                </a:solidFill>
              </a:rPr>
              <a:t>Public Health Manager</a:t>
            </a:r>
          </a:p>
        </p:txBody>
      </p:sp>
    </p:spTree>
    <p:extLst>
      <p:ext uri="{BB962C8B-B14F-4D97-AF65-F5344CB8AC3E}">
        <p14:creationId xmlns:p14="http://schemas.microsoft.com/office/powerpoint/2010/main" val="4001532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C18C2A9-B4E0-4D0C-B84C-7229F9934F15}"/>
              </a:ext>
            </a:extLst>
          </p:cNvPr>
          <p:cNvSpPr>
            <a:spLocks noGrp="1"/>
          </p:cNvSpPr>
          <p:nvPr>
            <p:ph type="subTitle" idx="1"/>
          </p:nvPr>
        </p:nvSpPr>
        <p:spPr>
          <a:xfrm>
            <a:off x="490888" y="1424539"/>
            <a:ext cx="7786838" cy="3580597"/>
          </a:xfrm>
        </p:spPr>
        <p:txBody>
          <a:bodyPr/>
          <a:lstStyle/>
          <a:p>
            <a:pPr marL="457200" indent="-457200" algn="l">
              <a:buFont typeface="Arial" panose="020B0604020202020204" pitchFamily="34" charset="0"/>
              <a:buChar char="•"/>
            </a:pPr>
            <a:r>
              <a:rPr lang="en-GB" sz="2400" dirty="0"/>
              <a:t>Weight Inclusivity:</a:t>
            </a:r>
          </a:p>
          <a:p>
            <a:pPr marL="889300" lvl="1" indent="-457200" algn="l">
              <a:buFont typeface="Arial" panose="020B0604020202020204" pitchFamily="34" charset="0"/>
              <a:buChar char="•"/>
            </a:pPr>
            <a:r>
              <a:rPr lang="en-GB" sz="2000" dirty="0"/>
              <a:t>Accept and respect the inherent diversity of body shapes and sizes and reject the idealizing or pathologizing of specific weights</a:t>
            </a:r>
            <a:endParaRPr lang="en-GB" sz="1300" dirty="0"/>
          </a:p>
          <a:p>
            <a:pPr marL="457200" indent="-457200" algn="l">
              <a:buFont typeface="Arial" panose="020B0604020202020204" pitchFamily="34" charset="0"/>
              <a:buChar char="•"/>
            </a:pPr>
            <a:r>
              <a:rPr lang="en-GB" sz="2400" dirty="0"/>
              <a:t>Health Enhancement:</a:t>
            </a:r>
          </a:p>
          <a:p>
            <a:pPr marL="889300" lvl="1" indent="-457200" algn="l">
              <a:buFont typeface="Arial" panose="020B0604020202020204" pitchFamily="34" charset="0"/>
              <a:buChar char="•"/>
            </a:pPr>
            <a:r>
              <a:rPr lang="en-GB" sz="2000" dirty="0"/>
              <a:t>Support health policies that improve and equalize access to info and services, and personal practices that improve human well-being, including attention to individual physical, economic, social, spiritual, emotional and other needs</a:t>
            </a:r>
          </a:p>
          <a:p>
            <a:pPr lvl="1" algn="l"/>
            <a:endParaRPr lang="en-GB" sz="2000" dirty="0"/>
          </a:p>
          <a:p>
            <a:pPr marL="775000" lvl="1" indent="-342900" algn="l">
              <a:buFont typeface="Arial" panose="020B0604020202020204" pitchFamily="34" charset="0"/>
              <a:buChar char="•"/>
            </a:pPr>
            <a:endParaRPr lang="en-GB" sz="2000" dirty="0"/>
          </a:p>
          <a:p>
            <a:pPr lvl="1" algn="l"/>
            <a:endParaRPr lang="en-GB" sz="2000" dirty="0"/>
          </a:p>
        </p:txBody>
      </p:sp>
    </p:spTree>
    <p:extLst>
      <p:ext uri="{BB962C8B-B14F-4D97-AF65-F5344CB8AC3E}">
        <p14:creationId xmlns:p14="http://schemas.microsoft.com/office/powerpoint/2010/main" val="4019058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BE94733-43E7-4F59-BA56-5AD1A647DC50}"/>
              </a:ext>
            </a:extLst>
          </p:cNvPr>
          <p:cNvSpPr>
            <a:spLocks noGrp="1"/>
          </p:cNvSpPr>
          <p:nvPr>
            <p:ph type="subTitle" idx="1"/>
          </p:nvPr>
        </p:nvSpPr>
        <p:spPr>
          <a:xfrm>
            <a:off x="250256" y="702644"/>
            <a:ext cx="8133347" cy="4340994"/>
          </a:xfrm>
        </p:spPr>
        <p:txBody>
          <a:bodyPr/>
          <a:lstStyle/>
          <a:p>
            <a:pPr marL="342900" indent="-342900" algn="l">
              <a:buFont typeface="Arial" panose="020B0604020202020204" pitchFamily="34" charset="0"/>
              <a:buChar char="•"/>
            </a:pPr>
            <a:r>
              <a:rPr lang="en-GB" sz="2400" dirty="0"/>
              <a:t>Respectful Care:</a:t>
            </a:r>
          </a:p>
          <a:p>
            <a:pPr marL="775000" lvl="1" indent="-342900" algn="l">
              <a:buFont typeface="Arial" panose="020B0604020202020204" pitchFamily="34" charset="0"/>
              <a:buChar char="•"/>
            </a:pPr>
            <a:r>
              <a:rPr lang="en-GB" sz="2000" dirty="0"/>
              <a:t>Acknowledge our biases, and work to end weight discrimination, weight stigma and weight bias. Provide info and services from an understanding that socio-economic status, race, gender, sexual orientation, age and other identities impact weight stigma, and support environments that address these inequalities</a:t>
            </a:r>
            <a:endParaRPr lang="en-GB" sz="2400" dirty="0"/>
          </a:p>
          <a:p>
            <a:pPr marL="342900" indent="-342900" algn="l">
              <a:buFont typeface="Arial" panose="020B0604020202020204" pitchFamily="34" charset="0"/>
              <a:buChar char="•"/>
            </a:pPr>
            <a:r>
              <a:rPr lang="en-GB" sz="2400" dirty="0"/>
              <a:t>Eating for Wellbeing:</a:t>
            </a:r>
          </a:p>
          <a:p>
            <a:pPr marL="775000" lvl="1" indent="-342900" algn="l">
              <a:buFont typeface="Arial" panose="020B0604020202020204" pitchFamily="34" charset="0"/>
              <a:buChar char="•"/>
            </a:pPr>
            <a:r>
              <a:rPr lang="en-GB" sz="2000" dirty="0"/>
              <a:t>Promote flexible, individualised eating based on hunger, feeling full, nutritional needs, and pleasure, e.g. ‘intuitive eating’ rather than any externally regulated eating plan focused on weight control.</a:t>
            </a:r>
          </a:p>
          <a:p>
            <a:pPr marL="342900" indent="-342900" algn="l">
              <a:buFont typeface="Arial" panose="020B0604020202020204" pitchFamily="34" charset="0"/>
              <a:buChar char="•"/>
            </a:pPr>
            <a:r>
              <a:rPr lang="en-GB" sz="2400" dirty="0"/>
              <a:t>Life Enhancing Movement:</a:t>
            </a:r>
          </a:p>
          <a:p>
            <a:pPr marL="775000" lvl="1" indent="-342900" algn="l">
              <a:buFont typeface="Arial" panose="020B0604020202020204" pitchFamily="34" charset="0"/>
              <a:buChar char="•"/>
            </a:pPr>
            <a:r>
              <a:rPr lang="en-GB" sz="2000" dirty="0"/>
              <a:t>Support physical activities that allow people of all sizes, abilities and interests to engage in enjoyable movement, to the degree that they choose</a:t>
            </a:r>
          </a:p>
          <a:p>
            <a:pPr marL="342900" indent="-342900" algn="l">
              <a:buFont typeface="Arial" panose="020B0604020202020204" pitchFamily="34" charset="0"/>
              <a:buChar char="•"/>
            </a:pPr>
            <a:endParaRPr lang="en-GB" sz="2400" dirty="0"/>
          </a:p>
        </p:txBody>
      </p:sp>
    </p:spTree>
    <p:extLst>
      <p:ext uri="{BB962C8B-B14F-4D97-AF65-F5344CB8AC3E}">
        <p14:creationId xmlns:p14="http://schemas.microsoft.com/office/powerpoint/2010/main" val="2635574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A787A-CC3C-49F8-9B25-0AC5BC850D80}"/>
              </a:ext>
            </a:extLst>
          </p:cNvPr>
          <p:cNvSpPr>
            <a:spLocks noGrp="1"/>
          </p:cNvSpPr>
          <p:nvPr>
            <p:ph type="ctrTitle"/>
          </p:nvPr>
        </p:nvSpPr>
        <p:spPr>
          <a:xfrm>
            <a:off x="648057" y="622309"/>
            <a:ext cx="7344649" cy="754104"/>
          </a:xfrm>
        </p:spPr>
        <p:txBody>
          <a:bodyPr/>
          <a:lstStyle/>
          <a:p>
            <a:r>
              <a:rPr lang="en-GB" sz="2400" dirty="0"/>
              <a:t>Finally….</a:t>
            </a:r>
          </a:p>
        </p:txBody>
      </p:sp>
      <p:sp>
        <p:nvSpPr>
          <p:cNvPr id="3" name="Subtitle 2">
            <a:extLst>
              <a:ext uri="{FF2B5EF4-FFF2-40B4-BE49-F238E27FC236}">
                <a16:creationId xmlns:a16="http://schemas.microsoft.com/office/drawing/2014/main" id="{3933D43A-E4EB-45E8-AF8E-5222B036AC5C}"/>
              </a:ext>
            </a:extLst>
          </p:cNvPr>
          <p:cNvSpPr>
            <a:spLocks noGrp="1"/>
          </p:cNvSpPr>
          <p:nvPr>
            <p:ph type="subTitle" idx="1"/>
          </p:nvPr>
        </p:nvSpPr>
        <p:spPr>
          <a:xfrm>
            <a:off x="519764" y="1087655"/>
            <a:ext cx="7786838" cy="3936732"/>
          </a:xfrm>
        </p:spPr>
        <p:txBody>
          <a:bodyPr/>
          <a:lstStyle/>
          <a:p>
            <a:pPr marL="457200" indent="-457200" algn="l">
              <a:buFont typeface="Arial" panose="020B0604020202020204" pitchFamily="34" charset="0"/>
              <a:buChar char="•"/>
            </a:pPr>
            <a:r>
              <a:rPr lang="en-GB" sz="2000" dirty="0"/>
              <a:t>Assumptions are made that heavier people are unhealthy, this is not necessarily so</a:t>
            </a:r>
          </a:p>
          <a:p>
            <a:pPr marL="457200" indent="-457200" algn="l">
              <a:buFont typeface="Arial" panose="020B0604020202020204" pitchFamily="34" charset="0"/>
              <a:buChar char="•"/>
            </a:pPr>
            <a:r>
              <a:rPr lang="en-GB" sz="2000" dirty="0"/>
              <a:t>Weight loss through dieting is not sustainable over time</a:t>
            </a:r>
          </a:p>
          <a:p>
            <a:pPr marL="457200" indent="-457200" algn="l">
              <a:buFont typeface="Arial" panose="020B0604020202020204" pitchFamily="34" charset="0"/>
              <a:buChar char="•"/>
            </a:pPr>
            <a:r>
              <a:rPr lang="en-GB" sz="2000" dirty="0"/>
              <a:t>We would be acting on behalf of our population if we centralise health for people at all points along the weight continuum and work to eradicate stigma in all settings, including healthcare</a:t>
            </a:r>
          </a:p>
          <a:p>
            <a:pPr marL="457200" indent="-457200" algn="l">
              <a:buFont typeface="Arial" panose="020B0604020202020204" pitchFamily="34" charset="0"/>
              <a:buChar char="•"/>
            </a:pPr>
            <a:r>
              <a:rPr lang="en-GB" sz="2000" dirty="0"/>
              <a:t>Weight loss leads to body pre-occupation, distracts from other health goals and wider determinants, reduced self-esteem, eating disorders, other health decrement, weight stigmatisation and discrimination</a:t>
            </a:r>
          </a:p>
          <a:p>
            <a:pPr marL="457200" indent="-457200" algn="l">
              <a:buFont typeface="Arial" panose="020B0604020202020204" pitchFamily="34" charset="0"/>
              <a:buChar char="•"/>
            </a:pPr>
            <a:r>
              <a:rPr lang="en-GB" sz="2000" dirty="0"/>
              <a:t>It would negate the need for people to have embarrassing conversations about weight with adults and children.  It would be a more positive conversation about health.  </a:t>
            </a:r>
          </a:p>
          <a:p>
            <a:pPr marL="457200" indent="-457200" algn="l">
              <a:buFont typeface="Arial" panose="020B0604020202020204" pitchFamily="34" charset="0"/>
              <a:buChar char="•"/>
            </a:pPr>
            <a:r>
              <a:rPr lang="en-GB" sz="2000" dirty="0"/>
              <a:t>NCMP</a:t>
            </a:r>
          </a:p>
        </p:txBody>
      </p:sp>
    </p:spTree>
    <p:extLst>
      <p:ext uri="{BB962C8B-B14F-4D97-AF65-F5344CB8AC3E}">
        <p14:creationId xmlns:p14="http://schemas.microsoft.com/office/powerpoint/2010/main" val="2215629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412A3A2-1308-47C5-8CC2-7E6813C3359A}"/>
              </a:ext>
            </a:extLst>
          </p:cNvPr>
          <p:cNvSpPr>
            <a:spLocks noGrp="1"/>
          </p:cNvSpPr>
          <p:nvPr>
            <p:ph type="subTitle" idx="1"/>
          </p:nvPr>
        </p:nvSpPr>
        <p:spPr>
          <a:xfrm>
            <a:off x="1296115" y="-86626"/>
            <a:ext cx="6048534" cy="4812630"/>
          </a:xfrm>
        </p:spPr>
        <p:txBody>
          <a:bodyPr/>
          <a:lstStyle/>
          <a:p>
            <a:endParaRPr lang="en-GB" dirty="0"/>
          </a:p>
          <a:p>
            <a:endParaRPr lang="en-GB" dirty="0"/>
          </a:p>
          <a:p>
            <a:endParaRPr lang="en-GB" dirty="0"/>
          </a:p>
          <a:p>
            <a:r>
              <a:rPr lang="en-GB" dirty="0"/>
              <a:t>Want to know more?</a:t>
            </a:r>
          </a:p>
          <a:p>
            <a:r>
              <a:rPr lang="en-GB" dirty="0">
                <a:hlinkClick r:id="rId2"/>
              </a:rPr>
              <a:t>https://www.openlearning.com/healthnotdiets/courses/introduction-to-the-non-diet-approach/homepage/?cl=1</a:t>
            </a:r>
            <a:endParaRPr lang="en-GB" dirty="0"/>
          </a:p>
          <a:p>
            <a:endParaRPr lang="en-GB" dirty="0"/>
          </a:p>
        </p:txBody>
      </p:sp>
    </p:spTree>
    <p:extLst>
      <p:ext uri="{BB962C8B-B14F-4D97-AF65-F5344CB8AC3E}">
        <p14:creationId xmlns:p14="http://schemas.microsoft.com/office/powerpoint/2010/main" val="1884987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8057" y="622309"/>
            <a:ext cx="7344649" cy="677102"/>
          </a:xfrm>
        </p:spPr>
        <p:txBody>
          <a:bodyPr/>
          <a:lstStyle/>
          <a:p>
            <a:r>
              <a:rPr lang="en-GB" sz="3600" dirty="0"/>
              <a:t>Exploring a weight neutral approach</a:t>
            </a:r>
            <a:endParaRPr lang="en-US" sz="3600" dirty="0"/>
          </a:p>
        </p:txBody>
      </p:sp>
      <p:sp>
        <p:nvSpPr>
          <p:cNvPr id="3" name="Subtitle 2"/>
          <p:cNvSpPr>
            <a:spLocks noGrp="1"/>
          </p:cNvSpPr>
          <p:nvPr>
            <p:ph type="subTitle" idx="1"/>
          </p:nvPr>
        </p:nvSpPr>
        <p:spPr>
          <a:xfrm>
            <a:off x="648056" y="1472665"/>
            <a:ext cx="7706671" cy="3628723"/>
          </a:xfrm>
        </p:spPr>
        <p:txBody>
          <a:bodyPr/>
          <a:lstStyle/>
          <a:p>
            <a:pPr marL="457200" indent="-457200" algn="l">
              <a:buFont typeface="Arial" panose="020B0604020202020204" pitchFamily="34" charset="0"/>
              <a:buChar char="•"/>
            </a:pPr>
            <a:r>
              <a:rPr lang="en-GB" sz="2400" dirty="0"/>
              <a:t>We want to try a new approach to issues of weight and health that is driven primarily by compassion, takes blames away from individuals and fully acknowledges the mental and financial burden poverty and inequality places on people. </a:t>
            </a:r>
          </a:p>
          <a:p>
            <a:pPr marL="457200" indent="-457200" algn="l">
              <a:buFont typeface="Arial" panose="020B0604020202020204" pitchFamily="34" charset="0"/>
              <a:buChar char="•"/>
            </a:pPr>
            <a:r>
              <a:rPr lang="en-GB" sz="2400" b="1" dirty="0"/>
              <a:t>Weight neutral </a:t>
            </a:r>
            <a:r>
              <a:rPr lang="en-GB" sz="2400" dirty="0"/>
              <a:t>is an intervention or service where weight change or weight control is not the sole intended outcome, and that often the evidence suggests that they do not necessarily lose weight…..but hear me out….</a:t>
            </a:r>
          </a:p>
          <a:p>
            <a:pPr marL="457200" indent="-457200" algn="l">
              <a:buFont typeface="Arial" panose="020B0604020202020204" pitchFamily="34" charset="0"/>
              <a:buChar char="•"/>
            </a:pPr>
            <a:endParaRPr lang="en-US" dirty="0"/>
          </a:p>
        </p:txBody>
      </p:sp>
    </p:spTree>
    <p:extLst>
      <p:ext uri="{BB962C8B-B14F-4D97-AF65-F5344CB8AC3E}">
        <p14:creationId xmlns:p14="http://schemas.microsoft.com/office/powerpoint/2010/main" val="2365709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A9690-30E9-41D4-AA35-F647132FFCB5}"/>
              </a:ext>
            </a:extLst>
          </p:cNvPr>
          <p:cNvSpPr>
            <a:spLocks noGrp="1"/>
          </p:cNvSpPr>
          <p:nvPr>
            <p:ph type="ctrTitle"/>
          </p:nvPr>
        </p:nvSpPr>
        <p:spPr>
          <a:xfrm>
            <a:off x="648057" y="622309"/>
            <a:ext cx="7344649" cy="840731"/>
          </a:xfrm>
        </p:spPr>
        <p:txBody>
          <a:bodyPr/>
          <a:lstStyle/>
          <a:p>
            <a:r>
              <a:rPr lang="en-GB" dirty="0"/>
              <a:t>Why be weight neutral?</a:t>
            </a:r>
          </a:p>
        </p:txBody>
      </p:sp>
      <p:sp>
        <p:nvSpPr>
          <p:cNvPr id="3" name="Subtitle 2">
            <a:extLst>
              <a:ext uri="{FF2B5EF4-FFF2-40B4-BE49-F238E27FC236}">
                <a16:creationId xmlns:a16="http://schemas.microsoft.com/office/drawing/2014/main" id="{72429249-519B-4199-BB84-91EFCA83AE66}"/>
              </a:ext>
            </a:extLst>
          </p:cNvPr>
          <p:cNvSpPr>
            <a:spLocks noGrp="1"/>
          </p:cNvSpPr>
          <p:nvPr>
            <p:ph type="subTitle" idx="1"/>
          </p:nvPr>
        </p:nvSpPr>
        <p:spPr>
          <a:xfrm>
            <a:off x="648056" y="1818526"/>
            <a:ext cx="7706671" cy="3359866"/>
          </a:xfrm>
        </p:spPr>
        <p:txBody>
          <a:bodyPr/>
          <a:lstStyle/>
          <a:p>
            <a:pPr marL="457200" indent="-457200" algn="l">
              <a:buFont typeface="Arial" panose="020B0604020202020204" pitchFamily="34" charset="0"/>
              <a:buChar char="•"/>
            </a:pPr>
            <a:r>
              <a:rPr lang="en-GB" sz="2000" b="1" dirty="0"/>
              <a:t>Weight focused </a:t>
            </a:r>
            <a:r>
              <a:rPr lang="en-GB" sz="2000" dirty="0"/>
              <a:t>interventions - evidence suggests:</a:t>
            </a:r>
          </a:p>
          <a:p>
            <a:pPr marL="889300" lvl="1" indent="-457200" algn="l">
              <a:buFont typeface="Arial" panose="020B0604020202020204" pitchFamily="34" charset="0"/>
              <a:buChar char="•"/>
            </a:pPr>
            <a:r>
              <a:rPr lang="en-GB" sz="1600" dirty="0"/>
              <a:t>Gains from initial weight loss not sustained over long term</a:t>
            </a:r>
          </a:p>
          <a:p>
            <a:pPr marL="889300" lvl="1" indent="-457200" algn="l">
              <a:buFont typeface="Arial" panose="020B0604020202020204" pitchFamily="34" charset="0"/>
              <a:buChar char="•"/>
            </a:pPr>
            <a:r>
              <a:rPr lang="en-GB" sz="1600" dirty="0"/>
              <a:t>Weight regained in large proportion of people over time</a:t>
            </a:r>
          </a:p>
          <a:p>
            <a:pPr marL="889300" lvl="1" indent="-457200" algn="l">
              <a:buFont typeface="Arial" panose="020B0604020202020204" pitchFamily="34" charset="0"/>
              <a:buChar char="•"/>
            </a:pPr>
            <a:r>
              <a:rPr lang="en-GB" sz="1600" dirty="0"/>
              <a:t>Weight loss interventions may lead to harmful weight cycling and dysfunctional relationships with food and body </a:t>
            </a:r>
          </a:p>
          <a:p>
            <a:pPr marL="457200" indent="-457200" algn="l">
              <a:buFont typeface="Arial" panose="020B0604020202020204" pitchFamily="34" charset="0"/>
              <a:buChar char="•"/>
            </a:pPr>
            <a:r>
              <a:rPr lang="en-GB" sz="2000" b="1" dirty="0"/>
              <a:t>Weight neutral </a:t>
            </a:r>
            <a:r>
              <a:rPr lang="en-GB" sz="2000" dirty="0"/>
              <a:t>interventions – evidence suggests:</a:t>
            </a:r>
          </a:p>
          <a:p>
            <a:pPr marL="889300" lvl="1" indent="-457200" algn="l">
              <a:buFont typeface="Arial" panose="020B0604020202020204" pitchFamily="34" charset="0"/>
              <a:buChar char="•"/>
            </a:pPr>
            <a:r>
              <a:rPr lang="en-GB" sz="1600" dirty="0"/>
              <a:t>Health gains maintained over longer term</a:t>
            </a:r>
          </a:p>
          <a:p>
            <a:pPr marL="889300" lvl="1" indent="-457200" algn="l">
              <a:buFont typeface="Arial" panose="020B0604020202020204" pitchFamily="34" charset="0"/>
              <a:buChar char="•"/>
            </a:pPr>
            <a:r>
              <a:rPr lang="en-GB" sz="1600" dirty="0"/>
              <a:t>Better psychological outcomes</a:t>
            </a:r>
          </a:p>
          <a:p>
            <a:pPr marL="889300" lvl="1" indent="-457200" algn="l">
              <a:buFont typeface="Arial" panose="020B0604020202020204" pitchFamily="34" charset="0"/>
              <a:buChar char="•"/>
            </a:pPr>
            <a:r>
              <a:rPr lang="en-GB" sz="1600" dirty="0"/>
              <a:t>No evidence of harm</a:t>
            </a:r>
          </a:p>
          <a:p>
            <a:pPr algn="l"/>
            <a:endParaRPr lang="en-GB" sz="2000" dirty="0"/>
          </a:p>
          <a:p>
            <a:pPr algn="l"/>
            <a:endParaRPr lang="en-GB" sz="2000" dirty="0"/>
          </a:p>
        </p:txBody>
      </p:sp>
    </p:spTree>
    <p:extLst>
      <p:ext uri="{BB962C8B-B14F-4D97-AF65-F5344CB8AC3E}">
        <p14:creationId xmlns:p14="http://schemas.microsoft.com/office/powerpoint/2010/main" val="564485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CFA3393-B656-402E-89B3-DC0F7F7EAD52}"/>
              </a:ext>
            </a:extLst>
          </p:cNvPr>
          <p:cNvPicPr>
            <a:picLocks noChangeAspect="1"/>
          </p:cNvPicPr>
          <p:nvPr/>
        </p:nvPicPr>
        <p:blipFill>
          <a:blip r:embed="rId2"/>
          <a:stretch>
            <a:fillRect/>
          </a:stretch>
        </p:blipFill>
        <p:spPr>
          <a:xfrm>
            <a:off x="0" y="1112480"/>
            <a:ext cx="8640763" cy="4037036"/>
          </a:xfrm>
          <a:prstGeom prst="rect">
            <a:avLst/>
          </a:prstGeom>
        </p:spPr>
      </p:pic>
    </p:spTree>
    <p:extLst>
      <p:ext uri="{BB962C8B-B14F-4D97-AF65-F5344CB8AC3E}">
        <p14:creationId xmlns:p14="http://schemas.microsoft.com/office/powerpoint/2010/main" val="2408608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72E173-99C5-4DF9-9877-6531948B2DBA}"/>
              </a:ext>
            </a:extLst>
          </p:cNvPr>
          <p:cNvSpPr>
            <a:spLocks noGrp="1"/>
          </p:cNvSpPr>
          <p:nvPr>
            <p:ph type="subTitle" idx="1"/>
          </p:nvPr>
        </p:nvSpPr>
        <p:spPr>
          <a:xfrm>
            <a:off x="567891" y="924025"/>
            <a:ext cx="7623208" cy="4052236"/>
          </a:xfrm>
        </p:spPr>
        <p:txBody>
          <a:bodyPr/>
          <a:lstStyle/>
          <a:p>
            <a:pPr marL="457200" indent="-457200" algn="l">
              <a:buFont typeface="Arial" panose="020B0604020202020204" pitchFamily="34" charset="0"/>
              <a:buChar char="•"/>
            </a:pPr>
            <a:r>
              <a:rPr lang="en-GB" sz="1800" dirty="0" err="1"/>
              <a:t>Approx</a:t>
            </a:r>
            <a:r>
              <a:rPr lang="en-GB" sz="1800" dirty="0"/>
              <a:t> 90% of people in all BMI categories have room for improvement in their dietary quality, so why are we only having conversations with those with a BMI 25+</a:t>
            </a:r>
          </a:p>
          <a:p>
            <a:pPr marL="457200" indent="-457200" algn="l">
              <a:buFont typeface="Arial" panose="020B0604020202020204" pitchFamily="34" charset="0"/>
              <a:buChar char="•"/>
            </a:pPr>
            <a:r>
              <a:rPr lang="en-GB" sz="1800" dirty="0"/>
              <a:t>The picture is similar in terms of meeting recommended levels of PA, but we generally assume that those with a higher BMI are inactive.</a:t>
            </a:r>
          </a:p>
          <a:p>
            <a:pPr marL="457200" indent="-457200" algn="l">
              <a:buFont typeface="Arial" panose="020B0604020202020204" pitchFamily="34" charset="0"/>
              <a:buChar char="•"/>
            </a:pPr>
            <a:r>
              <a:rPr lang="en-GB" sz="1800" dirty="0"/>
              <a:t>Neither does BMI necessarily classify who is </a:t>
            </a:r>
            <a:r>
              <a:rPr lang="en-GB" sz="1800" dirty="0" err="1"/>
              <a:t>cardiometabolically</a:t>
            </a:r>
            <a:r>
              <a:rPr lang="en-GB" sz="1800" dirty="0"/>
              <a:t> healthy and who isn’t (BP, cholesterol, insulin resistance, etc) -  approx. 50% are misclassified!</a:t>
            </a:r>
          </a:p>
          <a:p>
            <a:pPr marL="457200" indent="-457200" algn="l">
              <a:buFont typeface="Arial" panose="020B0604020202020204" pitchFamily="34" charset="0"/>
              <a:buChar char="•"/>
            </a:pPr>
            <a:r>
              <a:rPr lang="en-GB" sz="1800" dirty="0"/>
              <a:t>Obesity is mostly determined by the wider social, economic, commercial and environmental determinants of health, even if it appears to be grounded in individual behaviour.</a:t>
            </a:r>
          </a:p>
          <a:p>
            <a:pPr marL="457200" indent="-457200" algn="l">
              <a:buFont typeface="Arial" panose="020B0604020202020204" pitchFamily="34" charset="0"/>
              <a:buChar char="•"/>
            </a:pPr>
            <a:r>
              <a:rPr lang="en-GB" sz="1800" dirty="0"/>
              <a:t>When focussing on weight loss, energy deficit is improved and it is this that in turn improves biochemical results, not the weight loss per se.</a:t>
            </a:r>
          </a:p>
        </p:txBody>
      </p:sp>
    </p:spTree>
    <p:extLst>
      <p:ext uri="{BB962C8B-B14F-4D97-AF65-F5344CB8AC3E}">
        <p14:creationId xmlns:p14="http://schemas.microsoft.com/office/powerpoint/2010/main" val="2547331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71732-62D9-42DF-B963-93283BA8F44F}"/>
              </a:ext>
            </a:extLst>
          </p:cNvPr>
          <p:cNvSpPr>
            <a:spLocks noGrp="1"/>
          </p:cNvSpPr>
          <p:nvPr>
            <p:ph type="ctrTitle"/>
          </p:nvPr>
        </p:nvSpPr>
        <p:spPr>
          <a:xfrm>
            <a:off x="648057" y="818147"/>
            <a:ext cx="7344649" cy="433138"/>
          </a:xfrm>
        </p:spPr>
        <p:txBody>
          <a:bodyPr/>
          <a:lstStyle/>
          <a:p>
            <a:r>
              <a:rPr lang="en-GB" sz="2800" dirty="0"/>
              <a:t>What a weight neutral intervention would look like</a:t>
            </a:r>
          </a:p>
        </p:txBody>
      </p:sp>
      <p:sp>
        <p:nvSpPr>
          <p:cNvPr id="3" name="Subtitle 2">
            <a:extLst>
              <a:ext uri="{FF2B5EF4-FFF2-40B4-BE49-F238E27FC236}">
                <a16:creationId xmlns:a16="http://schemas.microsoft.com/office/drawing/2014/main" id="{0EC39E71-D4CB-43C4-9273-9282C632F73A}"/>
              </a:ext>
            </a:extLst>
          </p:cNvPr>
          <p:cNvSpPr>
            <a:spLocks noGrp="1"/>
          </p:cNvSpPr>
          <p:nvPr>
            <p:ph type="subTitle" idx="1"/>
          </p:nvPr>
        </p:nvSpPr>
        <p:spPr>
          <a:xfrm>
            <a:off x="365760" y="1345916"/>
            <a:ext cx="7883091" cy="4058292"/>
          </a:xfrm>
        </p:spPr>
        <p:txBody>
          <a:bodyPr/>
          <a:lstStyle/>
          <a:p>
            <a:pPr algn="l"/>
            <a:endParaRPr lang="en-GB" sz="1800" dirty="0"/>
          </a:p>
          <a:p>
            <a:pPr algn="l"/>
            <a:endParaRPr lang="en-GB" sz="1800" dirty="0"/>
          </a:p>
          <a:p>
            <a:pPr marL="889300" lvl="1" indent="-457200" algn="l">
              <a:buFont typeface="Arial" panose="020B0604020202020204" pitchFamily="34" charset="0"/>
              <a:buChar char="•"/>
            </a:pPr>
            <a:r>
              <a:rPr lang="en-GB" sz="2400" dirty="0"/>
              <a:t>Size accepting - encourage/enable healthy behaviours regardless of current weight status or body shape</a:t>
            </a:r>
          </a:p>
          <a:p>
            <a:pPr marL="889300" lvl="1" indent="-457200" algn="l">
              <a:buFont typeface="Arial" panose="020B0604020202020204" pitchFamily="34" charset="0"/>
              <a:buChar char="•"/>
            </a:pPr>
            <a:r>
              <a:rPr lang="en-GB" sz="2400" dirty="0"/>
              <a:t>Emphasis on body acceptance and self worth</a:t>
            </a:r>
          </a:p>
          <a:p>
            <a:pPr marL="889300" lvl="1" indent="-457200" algn="l">
              <a:buFont typeface="Arial" panose="020B0604020202020204" pitchFamily="34" charset="0"/>
              <a:buChar char="•"/>
            </a:pPr>
            <a:r>
              <a:rPr lang="en-GB" sz="2400" dirty="0"/>
              <a:t>Focus on health gains and longevity boosters that are independent to weight, size , or shape e.g.</a:t>
            </a:r>
          </a:p>
          <a:p>
            <a:pPr marL="889300" lvl="1" indent="-457200" algn="l">
              <a:buFont typeface="Arial" panose="020B0604020202020204" pitchFamily="34" charset="0"/>
              <a:buChar char="•"/>
            </a:pPr>
            <a:r>
              <a:rPr lang="en-GB" sz="2400" dirty="0"/>
              <a:t>Regular activity/movement</a:t>
            </a:r>
          </a:p>
          <a:p>
            <a:pPr marL="889300" lvl="1" indent="-457200" algn="l">
              <a:buFont typeface="Arial" panose="020B0604020202020204" pitchFamily="34" charset="0"/>
              <a:buChar char="•"/>
            </a:pPr>
            <a:r>
              <a:rPr lang="en-GB" sz="2400" dirty="0"/>
              <a:t>Improving diet quality/better nutrition</a:t>
            </a:r>
          </a:p>
          <a:p>
            <a:pPr marL="889300" lvl="1" indent="-457200" algn="l">
              <a:buFont typeface="Arial" panose="020B0604020202020204" pitchFamily="34" charset="0"/>
              <a:buChar char="•"/>
            </a:pPr>
            <a:endParaRPr lang="en-GB" sz="1800" dirty="0"/>
          </a:p>
          <a:p>
            <a:pPr marL="889300" lvl="1" indent="-457200" algn="l">
              <a:buFont typeface="Arial" panose="020B0604020202020204" pitchFamily="34" charset="0"/>
              <a:buChar char="•"/>
            </a:pPr>
            <a:endParaRPr lang="en-GB" dirty="0"/>
          </a:p>
        </p:txBody>
      </p:sp>
    </p:spTree>
    <p:extLst>
      <p:ext uri="{BB962C8B-B14F-4D97-AF65-F5344CB8AC3E}">
        <p14:creationId xmlns:p14="http://schemas.microsoft.com/office/powerpoint/2010/main" val="1203856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D31D9190-BC2D-4F51-A82E-FE63D6C5C6EF}"/>
              </a:ext>
            </a:extLst>
          </p:cNvPr>
          <p:cNvSpPr>
            <a:spLocks noGrp="1"/>
          </p:cNvSpPr>
          <p:nvPr>
            <p:ph type="subTitle" idx="1"/>
          </p:nvPr>
        </p:nvSpPr>
        <p:spPr>
          <a:xfrm>
            <a:off x="500514" y="673768"/>
            <a:ext cx="7652084" cy="3828558"/>
          </a:xfrm>
        </p:spPr>
        <p:txBody>
          <a:bodyPr/>
          <a:lstStyle/>
          <a:p>
            <a:pPr algn="l"/>
            <a:endParaRPr lang="en-GB" sz="1800" dirty="0"/>
          </a:p>
          <a:p>
            <a:pPr marL="457200" indent="-457200" algn="l">
              <a:buFont typeface="Arial" panose="020B0604020202020204" pitchFamily="34" charset="0"/>
              <a:buChar char="•"/>
            </a:pPr>
            <a:r>
              <a:rPr lang="en-GB" sz="2000" dirty="0"/>
              <a:t>Social support</a:t>
            </a:r>
          </a:p>
          <a:p>
            <a:pPr marL="457200" indent="-457200" algn="l">
              <a:buFont typeface="Arial" panose="020B0604020202020204" pitchFamily="34" charset="0"/>
              <a:buChar char="•"/>
            </a:pPr>
            <a:r>
              <a:rPr lang="en-GB" sz="2000" dirty="0"/>
              <a:t>Sleep</a:t>
            </a:r>
          </a:p>
          <a:p>
            <a:pPr marL="457200" indent="-457200" algn="l">
              <a:buFont typeface="Arial" panose="020B0604020202020204" pitchFamily="34" charset="0"/>
              <a:buChar char="•"/>
            </a:pPr>
            <a:r>
              <a:rPr lang="en-GB" sz="2000" dirty="0"/>
              <a:t>Smoking cessation</a:t>
            </a:r>
          </a:p>
          <a:p>
            <a:pPr marL="457200" indent="-457200" algn="l">
              <a:buFont typeface="Arial" panose="020B0604020202020204" pitchFamily="34" charset="0"/>
              <a:buChar char="•"/>
            </a:pPr>
            <a:r>
              <a:rPr lang="en-GB" sz="2000" dirty="0"/>
              <a:t>Reduced alcohol consumption</a:t>
            </a:r>
          </a:p>
          <a:p>
            <a:pPr marL="457200" indent="-457200" algn="l">
              <a:buFont typeface="Arial" panose="020B0604020202020204" pitchFamily="34" charset="0"/>
              <a:buChar char="•"/>
            </a:pPr>
            <a:r>
              <a:rPr lang="en-GB" sz="2000" dirty="0"/>
              <a:t>Keep a process focus rather than end-goals, day-to-day quality of life</a:t>
            </a:r>
          </a:p>
          <a:p>
            <a:pPr marL="457200" indent="-457200" algn="l">
              <a:buFont typeface="Arial" panose="020B0604020202020204" pitchFamily="34" charset="0"/>
              <a:buChar char="•"/>
            </a:pPr>
            <a:r>
              <a:rPr lang="en-GB" sz="2000" dirty="0"/>
              <a:t>Maintains a holistic focus given that health is multidimensional</a:t>
            </a:r>
          </a:p>
          <a:p>
            <a:pPr marL="457200" indent="-457200" algn="l">
              <a:buFont typeface="Arial" panose="020B0604020202020204" pitchFamily="34" charset="0"/>
              <a:buChar char="•"/>
            </a:pPr>
            <a:r>
              <a:rPr lang="en-GB" sz="2000" dirty="0"/>
              <a:t>Increase access, opportunity, freedom.</a:t>
            </a:r>
          </a:p>
          <a:p>
            <a:pPr marL="457200" indent="-457200" algn="l">
              <a:buFont typeface="Arial" panose="020B0604020202020204" pitchFamily="34" charset="0"/>
              <a:buChar char="•"/>
            </a:pPr>
            <a:r>
              <a:rPr lang="en-GB" sz="2000" dirty="0"/>
              <a:t>Rooted in principles of social justice, aiming to lift up the systematically disadvantaged and challenge the environmental and social structures that create inequalities</a:t>
            </a:r>
          </a:p>
          <a:p>
            <a:pPr marL="457200" indent="-457200" algn="l">
              <a:buFont typeface="Arial" panose="020B0604020202020204" pitchFamily="34" charset="0"/>
              <a:buChar char="•"/>
            </a:pPr>
            <a:endParaRPr lang="en-GB" dirty="0"/>
          </a:p>
        </p:txBody>
      </p:sp>
    </p:spTree>
    <p:extLst>
      <p:ext uri="{BB962C8B-B14F-4D97-AF65-F5344CB8AC3E}">
        <p14:creationId xmlns:p14="http://schemas.microsoft.com/office/powerpoint/2010/main" val="1278363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B1FCB-449A-4CDA-BE1D-74F5778BF220}"/>
              </a:ext>
            </a:extLst>
          </p:cNvPr>
          <p:cNvSpPr>
            <a:spLocks noGrp="1"/>
          </p:cNvSpPr>
          <p:nvPr>
            <p:ph type="ctrTitle"/>
          </p:nvPr>
        </p:nvSpPr>
        <p:spPr>
          <a:xfrm>
            <a:off x="648057" y="863029"/>
            <a:ext cx="7344649" cy="1148998"/>
          </a:xfrm>
        </p:spPr>
        <p:txBody>
          <a:bodyPr/>
          <a:lstStyle/>
          <a:p>
            <a:r>
              <a:rPr lang="en-GB" sz="3200" dirty="0"/>
              <a:t>For those who chose to pursue weight loss</a:t>
            </a:r>
          </a:p>
        </p:txBody>
      </p:sp>
      <p:sp>
        <p:nvSpPr>
          <p:cNvPr id="3" name="Subtitle 2">
            <a:extLst>
              <a:ext uri="{FF2B5EF4-FFF2-40B4-BE49-F238E27FC236}">
                <a16:creationId xmlns:a16="http://schemas.microsoft.com/office/drawing/2014/main" id="{2A784E3F-38C9-4650-A977-71DC9D026161}"/>
              </a:ext>
            </a:extLst>
          </p:cNvPr>
          <p:cNvSpPr>
            <a:spLocks noGrp="1"/>
          </p:cNvSpPr>
          <p:nvPr>
            <p:ph type="subTitle" idx="1"/>
          </p:nvPr>
        </p:nvSpPr>
        <p:spPr>
          <a:xfrm>
            <a:off x="452387" y="1578543"/>
            <a:ext cx="7767588" cy="3388093"/>
          </a:xfrm>
        </p:spPr>
        <p:txBody>
          <a:bodyPr/>
          <a:lstStyle/>
          <a:p>
            <a:pPr marL="457200" indent="-457200" algn="l">
              <a:buFont typeface="Arial" panose="020B0604020202020204" pitchFamily="34" charset="0"/>
              <a:buChar char="•"/>
            </a:pPr>
            <a:r>
              <a:rPr lang="en-GB" sz="2400" dirty="0"/>
              <a:t>Ultimately the wishes of the individual must be respected</a:t>
            </a:r>
          </a:p>
          <a:p>
            <a:pPr marL="457200" indent="-457200" algn="l">
              <a:buFont typeface="Arial" panose="020B0604020202020204" pitchFamily="34" charset="0"/>
              <a:buChar char="•"/>
            </a:pPr>
            <a:r>
              <a:rPr lang="en-GB" sz="2400" dirty="0"/>
              <a:t>Can still incorporate principles </a:t>
            </a:r>
            <a:r>
              <a:rPr lang="en-GB" sz="2400"/>
              <a:t>of weight </a:t>
            </a:r>
            <a:r>
              <a:rPr lang="en-GB" sz="2400" dirty="0"/>
              <a:t>neutral approaches (self compassion; joyful movement; improving nutrition etc) </a:t>
            </a:r>
          </a:p>
          <a:p>
            <a:pPr marL="457200" indent="-457200" algn="l">
              <a:buFont typeface="Arial" panose="020B0604020202020204" pitchFamily="34" charset="0"/>
              <a:buChar char="•"/>
            </a:pPr>
            <a:r>
              <a:rPr lang="en-GB" sz="2400" dirty="0"/>
              <a:t>Be honest about pros and cons of pursuing weight loss, offer an alternative</a:t>
            </a:r>
          </a:p>
          <a:p>
            <a:pPr marL="457200" indent="-457200" algn="l">
              <a:buFont typeface="Arial" panose="020B0604020202020204" pitchFamily="34" charset="0"/>
              <a:buChar char="•"/>
            </a:pPr>
            <a:r>
              <a:rPr lang="en-GB" sz="2400" dirty="0"/>
              <a:t>There would be some caveats, e.g. obesity during pregnancy; pre-surgery; MSK issues, etc.</a:t>
            </a:r>
          </a:p>
          <a:p>
            <a:pPr marL="457200" indent="-457200" algn="l">
              <a:buFont typeface="Arial" panose="020B0604020202020204" pitchFamily="34" charset="0"/>
              <a:buChar char="•"/>
            </a:pPr>
            <a:endParaRPr lang="en-GB" sz="2400" dirty="0"/>
          </a:p>
          <a:p>
            <a:pPr algn="l"/>
            <a:endParaRPr lang="en-GB" dirty="0"/>
          </a:p>
        </p:txBody>
      </p:sp>
    </p:spTree>
    <p:extLst>
      <p:ext uri="{BB962C8B-B14F-4D97-AF65-F5344CB8AC3E}">
        <p14:creationId xmlns:p14="http://schemas.microsoft.com/office/powerpoint/2010/main" val="3229792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B42CE-D4F5-4510-A40B-09D576DF960A}"/>
              </a:ext>
            </a:extLst>
          </p:cNvPr>
          <p:cNvSpPr>
            <a:spLocks noGrp="1"/>
          </p:cNvSpPr>
          <p:nvPr>
            <p:ph type="ctrTitle"/>
          </p:nvPr>
        </p:nvSpPr>
        <p:spPr>
          <a:xfrm>
            <a:off x="648057" y="719191"/>
            <a:ext cx="7344649" cy="1292836"/>
          </a:xfrm>
        </p:spPr>
        <p:txBody>
          <a:bodyPr/>
          <a:lstStyle/>
          <a:p>
            <a:r>
              <a:rPr lang="en-GB" sz="3200" dirty="0"/>
              <a:t>An example of a weight-neutral approach – Non-Diet Approach</a:t>
            </a:r>
          </a:p>
        </p:txBody>
      </p:sp>
      <p:sp>
        <p:nvSpPr>
          <p:cNvPr id="3" name="Subtitle 2">
            <a:extLst>
              <a:ext uri="{FF2B5EF4-FFF2-40B4-BE49-F238E27FC236}">
                <a16:creationId xmlns:a16="http://schemas.microsoft.com/office/drawing/2014/main" id="{5B802137-A4D8-4803-8EA8-13877CC67E2A}"/>
              </a:ext>
            </a:extLst>
          </p:cNvPr>
          <p:cNvSpPr>
            <a:spLocks noGrp="1"/>
          </p:cNvSpPr>
          <p:nvPr>
            <p:ph type="subTitle" idx="1"/>
          </p:nvPr>
        </p:nvSpPr>
        <p:spPr>
          <a:xfrm>
            <a:off x="369870" y="2012027"/>
            <a:ext cx="7859729" cy="3073681"/>
          </a:xfrm>
        </p:spPr>
        <p:txBody>
          <a:bodyPr/>
          <a:lstStyle/>
          <a:p>
            <a:pPr marL="457200" indent="-457200" algn="l">
              <a:buFont typeface="Arial" panose="020B0604020202020204" pitchFamily="34" charset="0"/>
              <a:buChar char="•"/>
            </a:pPr>
            <a:r>
              <a:rPr lang="en-GB" sz="2400" dirty="0"/>
              <a:t>Fiona Willer – Australian Dietitian developed this as a clinical approach to her Health at Every Size (HAES) values.</a:t>
            </a:r>
          </a:p>
          <a:p>
            <a:pPr marL="457200" indent="-457200" algn="l">
              <a:buFont typeface="Arial" panose="020B0604020202020204" pitchFamily="34" charset="0"/>
              <a:buChar char="•"/>
            </a:pPr>
            <a:r>
              <a:rPr lang="en-GB" sz="2400" dirty="0"/>
              <a:t>HAES values = </a:t>
            </a:r>
          </a:p>
          <a:p>
            <a:pPr marL="889300" lvl="1" indent="-457200" algn="l">
              <a:buFont typeface="Arial" panose="020B0604020202020204" pitchFamily="34" charset="0"/>
              <a:buChar char="•"/>
            </a:pPr>
            <a:r>
              <a:rPr lang="en-GB" sz="2000" dirty="0"/>
              <a:t>Weight inclusivity</a:t>
            </a:r>
          </a:p>
          <a:p>
            <a:pPr marL="889300" lvl="1" indent="-457200" algn="l">
              <a:buFont typeface="Arial" panose="020B0604020202020204" pitchFamily="34" charset="0"/>
              <a:buChar char="•"/>
            </a:pPr>
            <a:r>
              <a:rPr lang="en-GB" sz="2000" dirty="0"/>
              <a:t>Health enhancement</a:t>
            </a:r>
          </a:p>
          <a:p>
            <a:pPr marL="889300" lvl="1" indent="-457200" algn="l">
              <a:buFont typeface="Arial" panose="020B0604020202020204" pitchFamily="34" charset="0"/>
              <a:buChar char="•"/>
            </a:pPr>
            <a:r>
              <a:rPr lang="en-GB" sz="2000" dirty="0"/>
              <a:t>Respectful care</a:t>
            </a:r>
          </a:p>
          <a:p>
            <a:pPr marL="889300" lvl="1" indent="-457200" algn="l">
              <a:buFont typeface="Arial" panose="020B0604020202020204" pitchFamily="34" charset="0"/>
              <a:buChar char="•"/>
            </a:pPr>
            <a:r>
              <a:rPr lang="en-GB" sz="2000" dirty="0"/>
              <a:t>Eating for wellbeing</a:t>
            </a:r>
          </a:p>
          <a:p>
            <a:pPr marL="889300" lvl="1" indent="-457200" algn="l">
              <a:buFont typeface="Arial" panose="020B0604020202020204" pitchFamily="34" charset="0"/>
              <a:buChar char="•"/>
            </a:pPr>
            <a:r>
              <a:rPr lang="en-GB" sz="2000" dirty="0"/>
              <a:t>Life enhancing</a:t>
            </a:r>
          </a:p>
          <a:p>
            <a:pPr marL="457200" indent="-457200" algn="l">
              <a:buFont typeface="Arial" panose="020B0604020202020204" pitchFamily="34" charset="0"/>
              <a:buChar char="•"/>
            </a:pPr>
            <a:endParaRPr lang="en-GB" sz="2400" dirty="0"/>
          </a:p>
        </p:txBody>
      </p:sp>
    </p:spTree>
    <p:extLst>
      <p:ext uri="{BB962C8B-B14F-4D97-AF65-F5344CB8AC3E}">
        <p14:creationId xmlns:p14="http://schemas.microsoft.com/office/powerpoint/2010/main" val="3388957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We're Kirklees Powerpoint template_EXTERNAL</Template>
  <TotalTime>1707</TotalTime>
  <Words>876</Words>
  <Application>Microsoft Office PowerPoint</Application>
  <PresentationFormat>Custom</PresentationFormat>
  <Paragraphs>73</Paragraphs>
  <Slides>13</Slides>
  <Notes>0</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13</vt:i4>
      </vt:variant>
    </vt:vector>
  </HeadingPairs>
  <TitlesOfParts>
    <vt:vector size="20" baseType="lpstr">
      <vt:lpstr>Arial</vt:lpstr>
      <vt:lpstr>Calibri</vt:lpstr>
      <vt:lpstr>Office Theme</vt:lpstr>
      <vt:lpstr>1_Office Theme</vt:lpstr>
      <vt:lpstr>2_Office Theme</vt:lpstr>
      <vt:lpstr>3_Office Theme</vt:lpstr>
      <vt:lpstr>4_Office Theme</vt:lpstr>
      <vt:lpstr>Compassionate Approach to Tackling Obesity (Weight Neutral)</vt:lpstr>
      <vt:lpstr>Exploring a weight neutral approach</vt:lpstr>
      <vt:lpstr>Why be weight neutral?</vt:lpstr>
      <vt:lpstr>PowerPoint Presentation</vt:lpstr>
      <vt:lpstr>PowerPoint Presentation</vt:lpstr>
      <vt:lpstr>What a weight neutral intervention would look like</vt:lpstr>
      <vt:lpstr>PowerPoint Presentation</vt:lpstr>
      <vt:lpstr>For those who chose to pursue weight loss</vt:lpstr>
      <vt:lpstr>An example of a weight-neutral approach – Non-Diet Approach</vt:lpstr>
      <vt:lpstr>PowerPoint Presentation</vt:lpstr>
      <vt:lpstr>PowerPoint Presentation</vt:lpstr>
      <vt:lpstr>Finally….</vt:lpstr>
      <vt:lpstr>PowerPoint Presentation</vt:lpstr>
    </vt:vector>
  </TitlesOfParts>
  <Company>Kirklees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HFSS and West Yorkshire Transport System</dc:title>
  <dc:creator>Alison Millbourn</dc:creator>
  <cp:lastModifiedBy>Sharon Hewitt</cp:lastModifiedBy>
  <cp:revision>29</cp:revision>
  <dcterms:created xsi:type="dcterms:W3CDTF">2021-02-26T15:04:11Z</dcterms:created>
  <dcterms:modified xsi:type="dcterms:W3CDTF">2023-03-01T08:34:27Z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2127eb8-1c2a-4c17-86cc-a5ba0926d1f9_Enabled">
    <vt:lpwstr>true</vt:lpwstr>
  </property>
  <property fmtid="{D5CDD505-2E9C-101B-9397-08002B2CF9AE}" pid="3" name="MSIP_Label_22127eb8-1c2a-4c17-86cc-a5ba0926d1f9_SetDate">
    <vt:lpwstr>2023-03-01T08:33:37Z</vt:lpwstr>
  </property>
  <property fmtid="{D5CDD505-2E9C-101B-9397-08002B2CF9AE}" pid="4" name="MSIP_Label_22127eb8-1c2a-4c17-86cc-a5ba0926d1f9_Method">
    <vt:lpwstr>Standard</vt:lpwstr>
  </property>
  <property fmtid="{D5CDD505-2E9C-101B-9397-08002B2CF9AE}" pid="5" name="MSIP_Label_22127eb8-1c2a-4c17-86cc-a5ba0926d1f9_Name">
    <vt:lpwstr>22127eb8-1c2a-4c17-86cc-a5ba0926d1f9</vt:lpwstr>
  </property>
  <property fmtid="{D5CDD505-2E9C-101B-9397-08002B2CF9AE}" pid="6" name="MSIP_Label_22127eb8-1c2a-4c17-86cc-a5ba0926d1f9_SiteId">
    <vt:lpwstr>61d0734f-7fce-4063-b638-09ac5ad5a43f</vt:lpwstr>
  </property>
  <property fmtid="{D5CDD505-2E9C-101B-9397-08002B2CF9AE}" pid="7" name="MSIP_Label_22127eb8-1c2a-4c17-86cc-a5ba0926d1f9_ActionId">
    <vt:lpwstr>0c3d4d71-8457-4e35-a90b-1beb4d750ef0</vt:lpwstr>
  </property>
  <property fmtid="{D5CDD505-2E9C-101B-9397-08002B2CF9AE}" pid="8" name="MSIP_Label_22127eb8-1c2a-4c17-86cc-a5ba0926d1f9_ContentBits">
    <vt:lpwstr>0</vt:lpwstr>
  </property>
</Properties>
</file>